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0"/>
  </p:notesMasterIdLst>
  <p:sldIdLst>
    <p:sldId id="256" r:id="rId2"/>
    <p:sldId id="410" r:id="rId3"/>
    <p:sldId id="463" r:id="rId4"/>
    <p:sldId id="508" r:id="rId5"/>
    <p:sldId id="546" r:id="rId6"/>
    <p:sldId id="509" r:id="rId7"/>
    <p:sldId id="510" r:id="rId8"/>
    <p:sldId id="511" r:id="rId9"/>
    <p:sldId id="512" r:id="rId10"/>
    <p:sldId id="513" r:id="rId11"/>
    <p:sldId id="514" r:id="rId12"/>
    <p:sldId id="515" r:id="rId13"/>
    <p:sldId id="517" r:id="rId14"/>
    <p:sldId id="292" r:id="rId15"/>
    <p:sldId id="378" r:id="rId16"/>
    <p:sldId id="371" r:id="rId17"/>
    <p:sldId id="372" r:id="rId18"/>
    <p:sldId id="373" r:id="rId19"/>
    <p:sldId id="374" r:id="rId20"/>
    <p:sldId id="516" r:id="rId21"/>
    <p:sldId id="519" r:id="rId22"/>
    <p:sldId id="518" r:id="rId23"/>
    <p:sldId id="531" r:id="rId24"/>
    <p:sldId id="520" r:id="rId25"/>
    <p:sldId id="521" r:id="rId26"/>
    <p:sldId id="532" r:id="rId27"/>
    <p:sldId id="530" r:id="rId28"/>
    <p:sldId id="522" r:id="rId29"/>
    <p:sldId id="547" r:id="rId30"/>
    <p:sldId id="534" r:id="rId31"/>
    <p:sldId id="535" r:id="rId32"/>
    <p:sldId id="536" r:id="rId33"/>
    <p:sldId id="477" r:id="rId34"/>
    <p:sldId id="399" r:id="rId35"/>
    <p:sldId id="409" r:id="rId36"/>
    <p:sldId id="481" r:id="rId37"/>
    <p:sldId id="482" r:id="rId38"/>
    <p:sldId id="5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61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0T03:53:03.498"/>
    </inkml:context>
    <inkml:brush xml:id="br0">
      <inkml:brushProperty name="width" value="0.05292" units="cm"/>
      <inkml:brushProperty name="height" value="0.05292" units="cm"/>
      <inkml:brushProperty name="color" value="#FF0000"/>
    </inkml:brush>
  </inkml:definitions>
  <inkml:trace contextRef="#ctx0" brushRef="#br0">1799 2364 0,'0'0'0,"18"0"15,-1 0 1,1 0 0,0 0-1,-1 0 16,1 0-15,-18-18 15,-18 0 1,-17 18-17,-35 36 1,-1-19-1,-53 54 1,72-36-16,-37 71 16,19 35-1,35 18 1,17 17 0,18-35-1,35-53 16,36-17-15,52 0 0,1-36-1,70 0 1,0-35 0,-88-35-1,52-36 1,-34-35-1,-54-35 1,-52-17 0,-18 34-1,-35-52 1,-18 35 0,-35 17 15,17 89-16,18 0 1,-35-1 0,0 36-1,17 18 1,36 0 0,0 17-1</inkml:trace>
  <inkml:trace contextRef="#ctx0" brushRef="#br0" timeOffset="967.54">1729 3404 0,'0'0'0,"-18"0"16,0 0 15,1 0-31,-1 36 16,-17 16 15,-1 54-16,-34 35 1,-18 71 0,52-106-1,1-18 1,18-35 0,-1 0-1,0-53 1,18 18-1,36-18 1,-19 17 15,1-17-31,17 0 16,36 0-16,70 0 31,-18 0-31,107-17 31,-1 17-15,-35 0 0,-35 0-1,-71 0 1,-18 0 0,-34-18-1,-36 0 1,-36-17-1,19-18 1,-54-53 0,1-52-1,-1-19 1,36 71 0,0-17 15,35 105-16,0 1 1,0 34 15</inkml:trace>
  <inkml:trace contextRef="#ctx0" brushRef="#br0" timeOffset="1550.16">1623 3157 0,'0'0'0,"-18"0"0,0 0 47,36 0-31,0 36 0,52-1-1,-17 0 1,35 0 15,36-35-15,-1 0-1,-70-17 1,-35-1-16,35 1 16,-36-36-1,-17 17 1,0 19-1,-35-1 1</inkml:trace>
  <inkml:trace contextRef="#ctx0" brushRef="#br0" timeOffset="2017.16">1658 2769 0,'0'0'0,"-18"0"0,18-17 16,18 17 0,0 17-1,-18 1 1,17 17 0,-17 0-1,-17-17 16,-19 0-15,1-18 0,17-18-1,18-17 1,0 0 0,18 17-1,17 0 1</inkml:trace>
  <inkml:trace contextRef="#ctx0" brushRef="#br0" timeOffset="2453.02">1993 2787 0,'18'18'47,"-1"-1"-32,19 1 1,-19-1-1,-17 1-15,0 0 16,-17-1 0,-19 1-1,1-36 1,18 1 0,-1-19-1,53 1 16,0 18-15,-17 17 0</inkml:trace>
  <inkml:trace contextRef="#ctx0" brushRef="#br0" timeOffset="3269.85">3104 2240 0,'0'0'0,"-17"0"0,17-18 16,17 36 15,1 17-15,0 36-1,-18 17 1,0-35 0,0-35-16,-18-1 15,18 1 1,0-53 15,-18-36-15,18 1-1,-35-72 1,18-52 0,17 18-1,35 17 1,71 106 0,-18 53-1,35 71 1,-35 52-1,-52-17 1,-72 35 0,-52-17-1,-35-36 1,17-53 15,53-35-31,35-17 31,71-19-15,53 1 0,0 53-1,-53 17 1,17 18 0,-34 0-1,17-35 1</inkml:trace>
  <inkml:trace contextRef="#ctx0" brushRef="#br0" timeOffset="3635.05">3757 2187 0,'-18'-17'16,"1"17"-16,-1 0 15,-35 0 1,36 35 0,-1 18-1,18 17 1,53-34 0,-18-19-1,36-17 1,-1-53-1,-52 0 1,-36-17 0,1 35-1,-36 35 1,0 0 15</inkml:trace>
  <inkml:trace contextRef="#ctx0" brushRef="#br0" timeOffset="4100.96">3933 1817 0,'0'-18'31,"0"36"-31,0-1 16,18 54 0,17 17-1,18 36 1,-35-36 0,0-35 15,-18-36-31,17 1 15,-17 0 1,0-36 0,0-35-1,0 35-15,0-34 16,53-37 0,-18 36-1,18 53 1,-17 18-1,-19 53 1,1-18 0,-18-1-1,-18-34 1</inkml:trace>
  <inkml:trace contextRef="#ctx0" brushRef="#br0" timeOffset="4600.82">4710 2064 0,'0'0'0,"-18"-18"0,18 0 15,-53-52 1,0 35-1,18 17 1,0 18 0,-1 18-1,19 35 1,-1 17 15,36 1-15,35-18-1,-18-36 1,18-17 0,-18-35-1,-17 0 1,-1-1-16,1 1 16,-18-18-1,18 36 1,-1 34-1,-17 1 1,18 35 0,17 0-1,-17-36 1</inkml:trace>
  <inkml:trace contextRef="#ctx0" brushRef="#br0" timeOffset="5051.35">4851 1887 0,'0'0'15,"-18"-17"-15,0-19 16,1 19 0,34 17-1,36 35 1,-17-17-1,17 52 1,-18 1 0,-35-18-1,-18-36 1,1-17 15,-1-17-15,36-54-1,17-35 1,0 53 0,18-17-1,18 52 1,-36 71 0,-18 0-1,-17 35 1,-17 0-1,17-70-15</inkml:trace>
  <inkml:trace contextRef="#ctx0" brushRef="#br0" timeOffset="10721.47">2364 1182 0,'0'0'0,"-71"17"32,71 1-17,0 35 1,18 35-1,-1 0 1,-17-52-16,0 52 16,0 0-1,0-53-15</inkml:trace>
  <inkml:trace contextRef="#ctx0" brushRef="#br0" timeOffset="11138.76">2346 1817 0,'0'17'15,"18"-17"-15,-18 18 32,-18-18-17,18 18-15,-35-18 16,35 17-1,0-34 17,17 17-17,-17-18 1,36 0 0,-19 18-1</inkml:trace>
  <inkml:trace contextRef="#ctx0" brushRef="#br0" timeOffset="12538.18">2769 1429 0,'-17'0'31,"17"-18"-31,-18 18 16,0 0-1,-17 18 1,-18 35 0,36-18-1,-19 35 1,36-34-1,18-1 1,0-35 0,17-18 15,18-17-15,17-35-1,-52-1 1,0 18-16,-18-88 15,0 53 1,0 70 0,0 53-1,0 36 1,0 35 0,0 17-1,0-52 1,17-36-1</inkml:trace>
  <inkml:trace contextRef="#ctx0" brushRef="#br0" timeOffset="12940.82">2963 1482 0,'0'0'0,"0"-18"31,18 18-15,0-18-1,-1 18 1,19 0 0,-19-17-16,1 17 15,-1-18-15,1 0 16,-18 1-1,-35-18 1,17 17 15,-17 18-15,-18 35 0,18 36-1,35-18 1,17 0-1,54-18 1,-18-35 0</inkml:trace>
  <inkml:trace contextRef="#ctx0" brushRef="#br0" timeOffset="13406.95">3369 1393 0,'0'0'16,"18"-17"-16,-1-36 15,-17 18 1,-17 17 0,-19 18 15,1 35-15,17-17-16,1 35 15,-18 0 1,35-18-1,0 0 1,17-17 0,18-18-1,18-35 1,0-1 0,-17-17-1,-1 18 1,-18 0-1,1 35 1,-18 35 15,0 36-15,18-36 0,17 0-1,36-35 1,-54 0-16</inkml:trace>
  <inkml:trace contextRef="#ctx0" brushRef="#br0" timeOffset="14005.3">3898 1305 0,'-53'0'31,"36"0"-31,34 0 15,1 0 1,70 0 0,0 0-1,18 0 1,-53-17 0,-35-1-1</inkml:trace>
  <inkml:trace contextRef="#ctx0" brushRef="#br0" timeOffset="14288.41">4110 1182 0,'0'0'0,"17"0"31,1 0-31,0 0 16,17 0-1,-35 17-15,35 1 16,-35 35 0,-17 18-1,-54-19 1,53-34-1</inkml:trace>
  <inkml:trace contextRef="#ctx0" brushRef="#br0" timeOffset="14888.84">4657 1199 0,'0'0'15,"0"18"1,0 0 0,0-1-1,-18 36 1,0-17 0,1-1-1,-1-18 1,18-34 15,0-1-31,18-52 16,17-19-1,0-34 17,-35 88-32,18-1 15,17 19-15,0-1 16,1 53-1,17 18 1,-18 18 15,-17-1-15,-18 1 0,0-18-1,-18-35-15</inkml:trace>
  <inkml:trace contextRef="#ctx0" brushRef="#br0" timeOffset="15058.64">4727 1235 0,'0'0'16,"-17"0"-16,17-18 0,-18-17 16,53 17-1,18 1 1,35-1-1,-35 0 1</inkml:trace>
  <inkml:trace contextRef="#ctx0" brushRef="#br0" timeOffset="15472.61">5080 1094 0,'-18'17'0,"1"1"15,-1 0 1,0-1-1,1 18 1,17 1 0,0 34-1,0-17 1,-18 0 0,18-35-1,0-36 1,0-17-1,0-53 17,0-18-17,18 18 1,-1 52 0,19 19-1,-1 34 1,-17 36-1,-18-17 1,-18-19 0,-17 1-1,17-1 1</inkml:trace>
  <inkml:trace contextRef="#ctx0" brushRef="#br0" timeOffset="15972.85">5274 1094 0,'-18'0'32,"18"17"-17,0 1 1,-17-18-16,17 18 15,0 17 1,17 0 0,-17 0-1,0-17-15,0 0 16,0-1 0,0-34-1,0-36 1,0-18-1,18 1 1,17-19 15,18 72-15,35-1 0,-35 36-1,-17 17 1,-19 18-1,-52 0 1,-53-18 0,-18-17-1,71-18-15</inkml:trace>
  <inkml:trace contextRef="#ctx0" brushRef="#br0" timeOffset="26576.6">4480 16863 0,'18'0'16,"-18"-18"-16,0 0 31,0 1 16,0 34-16,0 1-15,18 17-1,-18 36 1,0 17 0,0 0-1,0-52-15,-18 34 16,0 54 0,1-36 15,-1 18-16,0-53 1,1 17 0,17 1-1,-18-18 1,18-18 0,-18-17-1,18-1 16,18-17 1,0 0 15,-1 0-47,1 0 31,0 0-31,35 18 15,35-18 1,70 17 0,37-17-1,-19 0 1,106 0 0,36 0-1,70 0 1,17 36-1,-158-19 1,124 36 0,-71-17-1,-1-1 1,-122-35 15,105 17-15,-17-17-1,-18 0 1,-89 0 0,54 0-1,0 0 1,-1 18 0,-17 0-1,-88-18 1,18 17-1,-36-17 1,-35 0 0,-36 0-1,-17-17 1,-17 17 15,-1-18 0,1 18 1,17-18-32,-18 1 15,0-1 1,18-52 0,0 17-1,0-53 1,18-53-1,0-17 1,-1 52 0,1-70-1,-1 18 1,-17 35 0,0 35 15,0 53-16,0 35 1,18 1 0,-36 17 46,1 0-31,-1 0-15,1 0-16,-54 0 16,-53 0-1,-70 0 1,18 0 0,88 0-1,-212 0 1,106 0-1,-194 0 1,194 17 0,106-17-16</inkml:trace>
  <inkml:trace contextRef="#ctx0" brushRef="#br0" timeOffset="27548.04">7373 16686 0,'0'0'0,"-212"18"16,142-18-1,-1 0-15,-105 0 16,-1 0 0,19 0-1,-19 0 17,72 0-17,-72 0 1,18 0-1,1 0 1,-1 0 0,53 0-1,-17-18 1,17 18 0,35 0-1,1 0 1,-1-17-1,1 17 1,34 0 0,-17 0-1,18 0 1,0 0 15,17 0-15,0 0-1,1 17 1,-18-17 0,-1 18-1,19-18 1,17 18 78,-18-18-63,18 17-15,0 1 15,-18-18-16,1 18 1,-1-18 0,0 17-1,1-17 1,-1 0 0,1 0 30,17 18-14,-18-18-32,0 35 15,1-17 1,-1-1 15,18 19-15,18 17-1,17-18 1</inkml:trace>
  <inkml:trace contextRef="#ctx0" brushRef="#br0" timeOffset="28393.45">7267 16669 0,'0'0'0,"-17"0"16,-19 0 0,19 0 15,34 0-31,36 17 16,106 1 15,106-18-16,87 0 1,19 0 0,-160 0-1,-122 0-15,34 0 16,-17 0 0,-124 0-1,1 0-15</inkml:trace>
  <inkml:trace contextRef="#ctx0" brushRef="#br0" timeOffset="29111.94">5856 16969 0,'0'0'0,"-35"-36"32,35 54-17,0 0 1,17 35-1,-17 70 1,0-35 0,0 36-1,-17-54 1,17-52-16</inkml:trace>
  <inkml:trace contextRef="#ctx0" brushRef="#br0" timeOffset="29529.41">5891 17198 0,'0'0'0,"18"0"16,0 0-1,-1 0-15,19 0 16,87 0-1,-35 0 1,-35-18-16,0 18 16,18 0-1,-71-17 1,-18-1 0,0-17-1,1-18 1,17 0-1,0 35 1,0 54 15,17 16-15,-17 72 0,0-1-1,-17-52 1,17-18-16</inkml:trace>
  <inkml:trace contextRef="#ctx0" brushRef="#br0" timeOffset="29994.76">6667 17251 0,'-70'-35'31,"52"17"-31,1 18 0,-1-18 0,-17 18 32,17 0-17,-17 53 1,17 18-1,18 17 1,35-35 0,1-36-1,34-17 1,-34-35 0,-1-18-1,-35 18-15,17-18 16,-17 0-1,18 36 1,0 69 15,-1 19-15,1 0 0,0-54-16</inkml:trace>
  <inkml:trace contextRef="#ctx0" brushRef="#br0" timeOffset="30347.05">6932 17216 0,'0'0'0,"0"17"31,18-17-15,-18 18-16,35 35 15,-17 17 1,-18-17 0,0-18-1,-18-35 1,0-35 15,18-53-15,36-18-1,-1 36 1,35 34 0,-17 36-1,-35 18 1</inkml:trace>
  <inkml:trace contextRef="#ctx0" brushRef="#br0" timeOffset="30861.33">7514 17357 0,'-35'-18'16,"35"0"-1,-35 1 1,35-1-16,-36 18 15,1-18 1,0 36 0,-1 17-1,1 18 1,35 0 0,18-18-1,52-35 1,-34-17-1,52-18 1,-53-54 0,-17 1-1,-1-35 1,-17 17 15,0 71-15,0 88-1,0-1 1,0 90 0,18-19-1,0-35 1,-18-70-16</inkml:trace>
  <inkml:trace contextRef="#ctx0" brushRef="#br0" timeOffset="31429">7832 17198 0,'0'0'16,"-18"0"-16,0 35 31,18 0-15,0 18-1,18 0 1,0-35-16,-1 17 16,19 18-1,-19-53 1,18-18 0,1-34-1,-1-37 1,-17 19-1,-1 52 1,1 18 0,0 53-1,17 18 17,-17-18-17,34-18 1,1-35-1,-17-53 1,-1 0 0,-35 0-1,0 0 1,0 36 0,-18 17-1,18 35 16,18-18-31</inkml:trace>
  <inkml:trace contextRef="#ctx0" brushRef="#br0" timeOffset="32611.76">8467 17304 0,'53'0'16,"-106"0"-16,123 0 0,-52 0 15,-1 0 1,1-36-1,-18 19 1,-35-18 0,0-1-1,-18 54 1,17 17 0,19 36 15,17-54-31,17 36 15,19-17 1,17-36 15,-36-18-15,36-17 0,-35-18-1,-1 17 1,-17 19-1,18 52 1,-18 18 0,0 18-1,18-36 1,-18-18 0,17-17-1,1-52 1,-18-19-1,18 36 1,-1-18 0,1 35 15,0 36-15,-1-1-1,1 54 1,-18-18-1,0 0 1,-18-53 0,18-35 15,18-54-15,17 19-1,0 17 1,1 53-1,-1 18 1,-17-1 0,-1 1-1,-17-1 17,0 1-1,0 0-16,0-1 17,0 1-17,18 0 1,17-18 0,-17 0-1,-1 0-15,1-18 16,17-17-1,-35-1 1,0 1 0,-53 0 15,0 35-15,-17 53-1,35 17 1,35 1-1,53 17 1,35-35 0,18-53-1,-54-18 1,1-17-16</inkml:trace>
  <inkml:trace contextRef="#ctx0" brushRef="#br0" timeOffset="33515.78">10336 17445 0,'-17'0'15,"34"0"16,1 0-15,70 0 0,-35 0-16,71 0 15,-36 0 17,-35 0-17,-36 0-15</inkml:trace>
  <inkml:trace contextRef="#ctx0" brushRef="#br0" timeOffset="33864">11183 17339 0,'0'0'16,"0"18"31,0 17-32,0 0 1,0 0-16,0 18 16,0-17-1,18 34 1,-18-52 0</inkml:trace>
  <inkml:trace contextRef="#ctx0" brushRef="#br0" timeOffset="34278.82">11483 17392 0,'0'0'0,"-18"0"31,1 18-16,-1-18 1,0 52 0,18 19-1,36-18 1,-1-18 0,-17-35-16,34 18 15,37-18 1,-36-35-1,-53-1 1,-36-34 0,-17 17 15,-17 18-15,35 35-1,17 0 1,0 17-16</inkml:trace>
  <inkml:trace contextRef="#ctx0" brushRef="#br0" timeOffset="34713.14">12030 17410 0,'0'0'0,"-18"0"31,0 0-15,1 0-1,-1 17 1,1 18 0,17-17-16,0 53 15,0-18 1,52 0-1,1-18 1,0-35 0,35-53-1,-70 18 1,0-54 0,-36 54-1,-52 0 1,-1 35-1,0 35 1,54 0 15,17-17-31</inkml:trace>
  <inkml:trace contextRef="#ctx0" brushRef="#br0" timeOffset="35363.21">12541 17410 0,'-17'0'16,"-1"0"0,0 0-1,1 17 1,-19 18-1,36 1 1,0 52 0,0-70-16,53 35 15,0-36 1,-17-17 0,16 0-1,-16-35 16,-36 0-31,-36-36 16,1 18 0,18 18 15,34 35-15,1 0-1,35 17 1,-18 19-1,-17-1 1,-1 18 0,-34-35-1,-1 17 1,18-17-16</inkml:trace>
  <inkml:trace contextRef="#ctx0" brushRef="#br0" timeOffset="36012.94">12894 17427 0,'-18'0'0,"1"0"16,-1 0-1,18 18 1,0 35-1,0 0 1,18-18 0,-18 18-1,17-35 1,-17-1 0,0-34-1,0-19 1,18-52-1,-18 0 17,18 53-32,-1-18 31,36 35-15,18 36-1,-18-1 1,-53 1-16,17 0 15,-52-1 1,-18 18 0,-17-17-1,52-18 1,0 18 0,36-18-1,17 0 1,0 17-1,36 36 1,-36 0 15,-70-17-15,-36-1 0,1-35-1,-54-18 1</inkml:trace>
  <inkml:trace contextRef="#ctx0" brushRef="#br0" timeOffset="36546.64">12594 17286 0,'0'0'0,"18"-18"31,-18 1-16,-18 17 1,-17 0 15,0 0-31,-18 35 16,-18 36 0,36 34-1,52 1 1,36-35-1,0-36-15</inkml:trace>
  <inkml:trace contextRef="#ctx0" brushRef="#br0" timeOffset="38165.75">11589 17903 0,'0'-17'31,"0"34"1,0 1-17,0 0-15,0 35 16,0-18-16,0 18 16,0 53-1,0-36 1,0-52-1</inkml:trace>
  <inkml:trace contextRef="#ctx0" brushRef="#br0" timeOffset="38650.9">11818 17992 0,'0'0'0,"-18"0"16,18 17-1,0 1 1,0 35 0,0 17-1,0 1 1,0-53-1,0-1 1,0-34 15,18-36-15,0-53 0,-1 35-1,-17 36-15,36-18 16,17 0-1,-1 36 1,-16 34 0,-19 18-1,-52 18 1,-18 0 0,18-17-1,17-19 16</inkml:trace>
  <inkml:trace contextRef="#ctx0" brushRef="#br0" timeOffset="39614.83">12241 18045 0,'0'0'0,"-17"0"0,-1 0 16,18 17 0,0 1-1,18 17 1,-1 0 0,-17 1-1,0-1 1,-17 0 15,17-17-15,-18-18-1,18-18 1,-18 1 0,18-1-1,0 0 1,18 18-1,-18-17-15,18-1 32,-18 0 61,0 1-77,0-1 15,0 0-31,0 1 16,17-36 0,1 18-1,35-1 1,-35 19-1,34 17 1,-34 17 0,0-17-16,-1 18 15,1 17 1,-18-17 0,-35 17-1,-18-17 16,18-1-15,17-17 0,36 0 15,34 0-15,-34 0-16,35 0 15,18 36 1,-36 17-1,-35-36 1,-53 19 0,-35-1-1,0-35 1,52 0 0</inkml:trace>
  <inkml:trace contextRef="#ctx0" brushRef="#br0" timeOffset="45434.02">4516 15205 0,'-18'0'0,"18"17"31,0 1-15,-18 35 0,1 70 15,17-34-31,0 16 15,17 54 1,1-71 0,0 53-1,-1-35 1,1-18 0,-18-52-1,0-19 1,0 1-1,-18-36 17</inkml:trace>
  <inkml:trace contextRef="#ctx0" brushRef="#br0" timeOffset="48253.03">4568 16175 0,'0'17'16,"-17"-17"-1,17 18 1,0 0 15,0-1-15,17 1-1,1 0-15,0-1 16,52 1 0,36-18-1,53 0 16,-106 0-31,88-18 16,18 1 0,141-19-1,35 1 1,-18 17 0,-17 1-1,-18 17 1,-17 0-1,-106-18 1,-1 18 0,107-17-1,-18-1 1,0 0 0,0 1 15,-89-1-16,54 0 1,35 18 0,-106 0-1,-53 0 1,1 0 0,16 0-1,1 18 1,-18-18-1,-35 18 1,-17-18 0,-1 0-1,-17 0 1,17 0 15,-18-18-15,19 18-1,-1 0 1,18 0 0,0 18-1,-35-18-15,-1 0 16,36 0 0,-18 17-1,-17-17 1,0 0 15,-1 0 0,-17 18-15,18-18 0,-18-18 46,0 1-46,0-1-1,0 0 1,0 1-16,0-36 16,0-71 15,0 89-31,0-106 15,0 0 1,0 17 0,0 54-1,0-18 1,0-1 0,0 37 15,0 16-16,0 19 1,0-1 47,18 18-48,-18-18 16,0 1 16,-18 17-31,0 0 0,1-18-1,-19 18 1,19 0-16,-36 0 15,-53-18 1,-35 1 0,35 17-1,-53 0 1,18 0 0,0 0-1,-18 0 1,-17 0-1,52 0 1,-87 17 0,17-17-1,0 0 17,70 18-17,-70-18 1,18 0-1,-1 0 1,72 0 0,-72 18-1,1-18 1,17 0 0,18 0-1,53 0 1,-53 0-1,0 0 1,-1 0 0,37 0-1,-37 0 1,1 17 0,18-17 15,52 0-16,-17 0 1,18 0 0,-36 0-1,53 18 1,0-18 0,-35 0-1,17 0 1,-17 0-1,35 18 1,-17-1 0,-19-17-1,19 18 1,17-18 15,18 18-15,17-18-1,0 0 1,1 0 0,-1 0-1,0 0 1,1 0 0,-1 0-1,0 0 1,1 17-1,-1-17 1,1 0 140,-1 18-140,18-1 0,0 19-1</inkml:trace>
  <inkml:trace contextRef="#ctx0" brushRef="#br0" timeOffset="48884.97">5521 15557 0,'0'0'0,"0"-17"0,0-18 31,18 105 0,-18-35-31,17 18 16,-17 53 0,0-35-1,0-36 1,0-17-16,0-36 31</inkml:trace>
  <inkml:trace contextRef="#ctx0" brushRef="#br0" timeOffset="49202.85">5609 15646 0,'0'-71'16,"0"142"-16,18-230 15,-18 141-15,0-17 16,35 35 0,18 88-1,-18-17 1,53 52-1,-17-17 1,0-53 0,-54-53-1,18-53 1,18-53 15,-35-35-15,-18 18-1,18 87 1,-18 19 0,17 52-1</inkml:trace>
  <inkml:trace contextRef="#ctx0" brushRef="#br0" timeOffset="49634.99">6297 15663 0,'0'53'31,"0"-35"-15,18 0 0,-1-18-1,1 17 1,17-17-1,-17-17-15,17-1 16,0-17 0,-17-1-1,-36 1 1,-17-36 0,-18 36-1,0 53 1,18 35-1,35 17 1,18 19 0,35-1 15,35-53-15,-35-35-1,-18 0-15</inkml:trace>
  <inkml:trace contextRef="#ctx0" brushRef="#br0" timeOffset="49819.53">6703 15469 0,'0'0'0,"0"-17"0,-18-36 16,18 35 0,0 53-1,18-17-15,-1 88 16,1-18-1,0 53 1,-1-70 0</inkml:trace>
  <inkml:trace contextRef="#ctx0" brushRef="#br0" timeOffset="50518.91">6667 15646 0,'0'0'0,"-17"-18"31,34 18-31,1-18 16,35 1 0,-18 17-16,36-18 15,35 0 1,-36 1-1,-52-1 1,-18 36 15,-18 17-15,18 36 15,0 35-15,18-18-1,17-53 1,18-17 0,0-36-1,-35-35 1,-1-17 0,-17-36-1,0 35 1,-17 53-1,34 36 1,1 35 0,-18-35-1,18 17-15,-1-17 0,54 52 32,-18-52-17,0-18 1,17-53-1,-35-35 1,-35 35 0,-17-18-1,-36 36 1,18 35 0,17 0-1,0 0-15</inkml:trace>
  <inkml:trace contextRef="#ctx0" brushRef="#br0" timeOffset="50889.01">7779 15487 0,'-18'0'31,"0"0"-31,-17 0 15,18 18 1,-1 17 0,0 18-1,36 17 1,17-17 0,-17-35-16,35 0 15,17-18 1,-17-36-1,-53-34 1,-35-1 0,0 18-1,-18 18 1,17 17 15</inkml:trace>
  <inkml:trace contextRef="#ctx0" brushRef="#br0" timeOffset="51236.48">7973 15505 0,'0'-18'15,"17"18"16,1 0-31,17 18 16,36 34 0,-71-34-1,18 35-15,-18 0 16,-18-35 15,-17-36-15,17 0-1,36-70 1,35 0 0,-18 35-1,35 18 1,-34 17 0</inkml:trace>
  <inkml:trace contextRef="#ctx0" brushRef="#br0" timeOffset="51505.58">8290 15381 0,'0'0'0,"-17"-35"31,17 17-31,17 18 15,1 35 1,17 18 0,0 0-1,-17 35 1,-18-35 0,-18-35-16</inkml:trace>
  <inkml:trace contextRef="#ctx0" brushRef="#br0" timeOffset="51805.85">8467 15487 0,'0'0'0,"17"0"0,1 18 32,0-1-17,-54 18 1,-34 1-1,52-19-15,0-17 16,-17 18 0,70-36 15,-17 18-31,35 18 16,0 17-1,17 36 1,-17-18-1,-35-18 1</inkml:trace>
  <inkml:trace contextRef="#ctx0" brushRef="#br0" timeOffset="56654.58">4568 13776 0,'0'-18'16,"18"18"0,-18-17-1,-18 17 1,18 17 15,18 36-15,0 18-1,-1 70 1,1 0 0,-18 0-1,0-35 1,0-71-16,0 53 15,0 18 1,0-53 15,0-18-15,0-17 0,0-36 15</inkml:trace>
  <inkml:trace contextRef="#ctx0" brushRef="#br0" timeOffset="59388.48">4639 14711 0,'0'0'0,"18"17"46,-1-17-30,1 0-16,0 0 0,52 0 31,-35 0-31,71 0 16,88 0 0,53-17-1,35-1 1,-70 18-1,88-17 1,17-1 0,-123 18-1,71-18 1,-18 18 0,0 18-1,-18-18 1,-88 18-1,71-18 1,0 0 0,-1-18 15,-17 18-15,-52 0-1,52 0 1,-36 0-1,1 18 1,-71-18 0,36 0-1,-1 0 1,-17 17 0,-35-17-1,-1 0 1,1 18-1,-18-18 1,17 0 15,-17-18-15,0 18 0,-18 0-1,1 0 1,-36-17-1,17 17 1,1 0 0,-1 0-1,19 0 1,-19 0 0,1 0-1,0 0 1,-36 0 46,18-18-46,-18 18 0,18-35-1,-35-18 1,35-53-1,0 18 1,18-53 0,-1-18-1,1 71 1,0-53 0,-18-1-1,0 37 1,17 69-1,-17-17 1,0 36 15,0-1 47,0 0-15,-17 18-47,-1 0-1,-17 0 16,17 0-31,0 0 0,-70 0 32,-53 0-17,-18 0 1,36 0 0,-89 0-1,-17 0 1,0 0-1,88 0 1,52 0-16,-52 0 16,-70-17-1,34 17 1,18 0 15,107 0-31,-37-18 0,-17 1 31,71 17-31,-53 0 0,-53-18 32,35 18-17,-35 0 1,-18-18 0,18 18-1,53 0 1,35 0-16,-35 0 15,-53 0 1,0 0 0,-18 0-1,53 0 1,-35 0 0,0 0-1,0 0 1,0 18 15,52-18-15,-34 0-1,-1 18 1,36-18 0,53 0-16,-36 0 15,-34 17 1,16 1-1,-16-1 1,16 1 0,36-18-1,-17 18 1,35-1 0,-1-17-1,19 18 1,-19-18-1,1 18 1,17-18 15,-17 0-15,35 17 109,0 1-94,18-18-31,-18 18 16,0-1-1,0 18-15,0 18 32,17-17-17,-17-1-15,0 18 16,18 17 0,-18 1-1,0-53-15</inkml:trace>
  <inkml:trace contextRef="#ctx0" brushRef="#br0" timeOffset="60510.44">6685 13864 0,'-18'0'32,"1"0"-32,-1 0 0,-35 35 31,36 1-31,-19 17 0,19 35 31,17-18-15,35 36-1,53-53 1,36-35 0,-54-18-1,36-53 1,-53-35-1,-71-18 1,-52 0 0,17 53-1,-35 0 1,17 53 0,36 18-1</inkml:trace>
  <inkml:trace contextRef="#ctx0" brushRef="#br0" timeOffset="61073.36">7426 13970 0,'18'-35'15,"-36"17"1,0-17 0,-17 0 15,0 35-31,17 0 0,-70 0 15,17 35 17,54 0-17,34 0 1,19 18 0,69-17-1,19-1 1,-53-18-1,17 19 1,-53-1 0,-53 18-1,-35-18 1,-88-17 0,18-18 15,70-35-31,0-1 31,18 19-15,35-1-16</inkml:trace>
  <inkml:trace contextRef="#ctx0" brushRef="#br0" timeOffset="71962.2">4551 11836 0,'-18'-36'31,"36"19"-16,-1-1 1,1 0-16,0 18 16,-18 18 15,0 0-31,0 52 31,0 19-15,0-54-16,-18 71 15,18 52 1,-18 19 0,18-18-1,0-71 1,0 35 0,18-35-1,-18-17 1,0-53-1,0-1 1,-18-17 0,1-17-1</inkml:trace>
  <inkml:trace contextRef="#ctx0" brushRef="#br0" timeOffset="74130.59">4586 12947 0,'-18'0'16,"36"0"15,0 0-15,17 0-16,-17 0 16,52 0-1,89 18 1,-18-18-1,88 0 1,36 0 0,52 0-1,54-18 1,-124 18 0,141 0-1,-18-18 1,1 18-1,-142 0 1,106 0 0,-35 0-1,-18 0 1,-17 0 15,-89 0-15,89 0-1,-54-17 1,-17 17 0,-105 0-1,34 0 1,18 0 0,0 0-1,0 17 1,-70-17-1,-18 0 1,-35 0 0,-1 0 62,-34 0-31,17-17-32,0-1 1,0 0 0,0 1-16,0-1 15,0 0-15,0-34 16,35-19-1,-17-35 1,-1 0 0,1 18-1,-1-53 17,19 0-17,-19 35 1,-17 36-1,0 34 1,0 19 0,0-1-1,0 0 1,0 1 15,-17 17-15,17-18-1,0 0 17,-18 18-17,18-17 1,-18 17 31,18-18-32,-17 18 1,-1 0 0,1 0-1,-19 0 1,-34 0 0,-19 0 15,37 0-31,-1 0 0,-124 0 15,-52 0 17,-18 0-17,71 0-15,-107 0 32,72 0-17,-107 0 1,1 0-1,35 18 1,105-18 0,-87 17-1,17-17 1,17 0 0,19 0-1,-1 0 1,88 0-1,-52 0 1,0 0 0,70 0-1,-71 0 17,19 0-17,17 0 1,35 0-1,18 0 1,-36 0 0,1 0-1,-1 18 1,54-18 0,17 0-1,17 18 1,1-18-1,-18 0 1,-35 0 15,70 0-15,-17 0-16,0 0 16,-36 0-1,18 0 1,18 0-1,0 0 1,17 17 0,36-17 15,-18 18-15,17-18-16,-17 18 15</inkml:trace>
  <inkml:trace contextRef="#ctx0" brushRef="#br0" timeOffset="74795.23">6209 12294 0,'0'0'0,"18"-17"0,-18-36 31,0 35-31,-18 0 0,-17-34 32,-18 34-17,-53 18 1,18 35-1,17 0 1,36 36 0,52-18-1,72 0 1,52-18 0,-53 0-1,0 36 1,-70 0-1,-89 17 1,-35-35 15,18-36-15,-18 1 0,36-71-1,52 0 1,18 0-1,35 0-15</inkml:trace>
  <inkml:trace contextRef="#ctx0" brushRef="#br0" timeOffset="75245.03">6456 12524 0,'0'0'0,"0"17"31,17-17-15,19 18 0,-19-18-1,19 0 1,-1-18-1,18 1 1,-18-19 0,-17 1-1,-54-18 1,1 35-16,0 1 16,-71 17 15,53 17-31,36 19 15,-1 52 1,36-17 0,17-19 15,18-34-15,0-18-16</inkml:trace>
  <inkml:trace contextRef="#ctx0" brushRef="#br0" timeOffset="75546.78">7056 12365 0,'0'0'0,"17"-18"15,-34 18 1,-19 0-1,-34 18 1,-1 35 15,54-18-31,-1 36 32,18-1-17,53-17 1,53-35-1,-36-18 1</inkml:trace>
  <inkml:trace contextRef="#ctx0" brushRef="#br0" timeOffset="75944.93">7285 12382 0,'0'0'0,"-18"0"15,1-17-15,-1 17 0,0 0 16,18 17 0,0 19-1,0 34 17,18 1-17,17-36 1,18 18-1,18-35 1,-1-36 0,-34-17-1,-1-71 1,-35 53 0,-18-35-1,1 35 1,-1 35-1,18 36 17</inkml:trace>
  <inkml:trace contextRef="#ctx0" brushRef="#br0" timeOffset="76331.75">7673 12347 0,'-18'0'16,"18"-17"-1,-17 17-15,34-18 16,1 18 0,0 35-1,-1-17-15,18 17 16,18 53-1,-17-17 1,-36-18 0,-18-36 15,0 1-15,1-36-16,17-34 15,0-1 1,35-53-1,-17 53 1,52 18 0,-52 35-1</inkml:trace>
  <inkml:trace contextRef="#ctx0" brushRef="#br0" timeOffset="76812.92">8061 12453 0,'0'18'31,"0"-1"-15,35 1-1,-17 0 1,17-1-1,0-17 1,18 0 0,-17-17-1,-36-1-15,35 0 16,-17-35 0,-18-17-1,-36 17 1,1 35-1,-36 36 1,36 35 0,18 35 15,34-17-15,54 34-1,-18-87 1,17 0-1,1-54 1,-36 1 0</inkml:trace>
  <inkml:trace contextRef="#ctx0" brushRef="#br0" timeOffset="81131.86">4604 10372 0,'0'0'0,"0"-18"31,17 0-31,-17 36 31,0 17-15,18 53 15,-18-52-31,0 105 16,0-35 0,0 52-1,0-69 1,-18 34-1,18-35 1,0-35 0,0-17-1,0-1 1,-17-18 0,-1 1-1</inkml:trace>
  <inkml:trace contextRef="#ctx0" brushRef="#br0" timeOffset="83377.03">4533 11430 0,'18'0'31,"-1"0"-15,1 0 0,0 0-1,-1 0-15,19 0 16,52 0-1,35 0 17,54 0-17,-36 0 1,-53 0-16,88 0 16,89 0-1,35 0 1,35 18-1,-106-18 1,159 17 0,18 1-1,-18 0 1,-141-18 0,88 17-1,0-17 16,0 18-15,-141-18 0,142 17-1,-195-17 1,35 18 0,-35-18-1,-88 18-15,88-18 16,71 0-1,-18 0 1,-53 0 0,-35 0-1,-71 0 1,36 0 0,-36 0-1,0 0 1,-52 0 93,17-18-93,0 0-1,-18 1 1,0-36 0,18 0-1,0-53 1,18-17 0,-18 17-1,0 53-15,18-35 16,-1-36-1,-17 18 1,0 18 15,0 53-15,0-18 0,0 35-1,0 1 1,0-1 15,-17 0 0,-1 1 16,18-1-16,-18 18 1,18-17-17,-17 17 17,-1 0-17,0-18 1,-52 18-1,-1 0 1,-52 0 0,-71-18-1,53 18 1,-124 0 0,-52 0-1,-36 0 1,88 0-1,124 0 1,-141 18 0,-106 0-1,17-18 1,160 17 0,-124 1-1,17-18 1,54 0-1,52 0 1,106 0 0,-35-18-1,18 18 1,-19 0 0,54 18-1,-71-18 1,36 0 15,0 0-15,34 0-1,36 0 1,-35 0 0,18 0-1,-36 0 1,53 0-1,0-18 1,18 18 0,-18 0-1,0 0 1,18 0 0,-18 18-1,-18-18 1,18 0 15,18 0-15,17 0-1,1 0 1,-1 0 15,0 0-15,1 17-1,-1-17 1,-17 18 0,17-18-1</inkml:trace>
  <inkml:trace contextRef="#ctx0" brushRef="#br0" timeOffset="85866.85">6791 10830 0,'0'0'15,"-35"0"-15,-18-35 16,35 35-16,-35 0 16,18 53-1,0 0 1,35-18-16,-18 36 16,18 17-1,18-18 16,52-52-15,-17-18 0,53-53-1,-18-17 1,-53-19 0,-17 1-1,-18 71 1,0-1-1,0 71 1,0 35 0,18-35-1,-1 35 1,1-53 0</inkml:trace>
  <inkml:trace contextRef="#ctx0" brushRef="#br0" timeOffset="86351.79">7197 10954 0,'0'0'0,"0"35"31,0-17-31,0 35 15,0 17 1,0-35-16,17 18 16,1 36-1,-18-37 1,0-16 0,-18-89 30,18-35-30,0-54 0,18-16-1,17 87 1,18 1 0,18 52-1,-18 53 1,-36 18-1,-34 18 1,-19-1 0,-17-34-1,18-19 1</inkml:trace>
  <inkml:trace contextRef="#ctx0" brushRef="#br0" timeOffset="86850.02">7708 10901 0,'0'0'0,"-17"0"16,-1 35-1,0-17 1,18 35-1,0 35 1,18 0 0,-18-35-1,0-18-15,0 1 16,-18-19 0,18 1-1,0-53 16,-17-1-15,17-123 0,17 54-1,1-54 1,17 88 0,18 18-1,0 89 1,-18 34-1,-17 1 1,-53-18 0,-18 0-1,-35-18 1</inkml:trace>
  <inkml:trace contextRef="#ctx0" brushRef="#br0" timeOffset="87401.93">8255 10936 0,'0'0'0,"0"-18"0,18 18 16,-1-17 0,-34-18-1,-1-1 1,18 19-16,-35-1 16,-18 0-1,-18 36 16,36 17-15,17 1 0,18 16-1,36-16 1,34-1 0,18-17-1,1-1 1,-37 1-1,-34 17 1,-36 0 0,-52 1-1,-36-1 1,0-35 0,53-18-1,36 1 1</inkml:trace>
  <inkml:trace contextRef="#ctx0" brushRef="#br0" timeOffset="87650.64">8255 10866 0,'18'0'31,"-18"17"-31,-36 1 16,-17 35-1,1 17 1,-1 18 0,35-52-1,-17 34 1,17-17 0,0-35-1,18 0 1</inkml:trace>
  <inkml:trace contextRef="#ctx0" brushRef="#br0" timeOffset="89718.05">4727 8925 0,'18'0'32,"-18"18"-32,0 0 15,0 34 1,0 90-1,0-37 1,0 54 0,0 35-1,17-35 1,-17-89 15,0-34-31,18 52 16,-18-70-1,-18 17 1,1-35 0,-18 0-1</inkml:trace>
  <inkml:trace contextRef="#ctx0" brushRef="#br0" timeOffset="92201.29">4798 10001 0,'0'-17'16,"17"17"31,19 17-16,-19-17-31,36 18 16,-17-18-16,34 0 15,124 0 1,88-35 0,-35 35-1,212-36 1,35 19 15,-36 17-15,-17 17-1,-158-17 1,105 0 0,-18 18-1,0-18 1,-140 0 0,105 18-1,-18-18 1,-34 17-1,-125-17 1,89 0 0,-35 0-1,-36 18 1,-52-18 15,-71 0-15,-18 0-1,-17 0 1,-1 0 15,1 18-15,0-18 0,-1 0-1,1 0 16,0 0-31,17 0 16,-35-18 0,0 0-1,0 1 17,-18 17-32,1-18 31,17 0-16,-18 18 1,18-35 0,0 0-1,-18-53 1,36-36 0,0 1-1,-1 17 1,1 71-16,-1-89 31,-17 36-15,0-36-16,0 54 15,0-18 17,0 35-32,-17 35 31,17 0-16,-18 18 1,18-17 62,-17 17-62,-1 0 15,0 0 0,-17 0 1,0 0-32,-18 0 15,-71 0 1,1 0-1,70 0-15,-106 0 16,-70 17 0,52-17-1,-87 0 1,-18 0 0,-1 0-1,-16 0 1,105 0-1,-71 0 1,36 0 0,17 0-1,18-17 17,18-1-17,70 18 1,-53-17-1,0-1 1,53 18 0,-52 0-1,-1 0 1,0 0 0,71 0-1,-53 0 1,17-18-1,-17 18 1,-17 0 0,69 0-1,-34-17 1,-1 17 15,1 0-15,35 0-1,17 0 1,-17 0 0,-36 0-1,19 0 1,52 17 0,-53-17-1,18 0 1,0 0-1,17 0 1,18 0 0,18 0-1,-1 0 1,19 0 15,-36 18-15,0-18-1,0 18 1,35-18 0,1 0-1,-1 0 17,18 17-17,18-17 16,-18 18-15,17 17 0,-17 0-1,0 18 1,0-35 0,0 35-1,0 17 1,0 19-1,18-19 1,-18-35 0,0-17-16</inkml:trace>
  <inkml:trace contextRef="#ctx0" brushRef="#br0" timeOffset="92904.17">5486 9172 0,'0'0'0,"0"-17"0,-18-1 16,18 36 15,18-1-16,-18 18-15,35 18 16,36 71 0,-1 17-1,-17-53 1,0 0 0,-18-52-1,0-54 1,1-35-1,-1-70 1,0-36 0,-17 0-1,17 53 17,-17 53-17,-1 53 1,1 36-1</inkml:trace>
  <inkml:trace contextRef="#ctx0" brushRef="#br0" timeOffset="93155.86">6332 9419 0,'-17'18'32,"17"-1"-32,17 19 31,-17 17-31,18 17 31,-18 1-15,0-54-1</inkml:trace>
  <inkml:trace contextRef="#ctx0" brushRef="#br0" timeOffset="93305.66">6315 9260 0,'0'0'0,"-18"-17"0,18-1 0,-18 18 16</inkml:trace>
  <inkml:trace contextRef="#ctx0" brushRef="#br0" timeOffset="93668.93">6421 9384 0,'0'0'0,"17"0"32,1 0-32,17 0 15,0 0 1,-17 18-16,35 17 16,0 18-1,-36 17 1,-17-34-1,-17-1 1,-18-53 0,35-17-1,0-18 1,17-53 0,54 18 15,-18 35-16,17 53 1</inkml:trace>
  <inkml:trace contextRef="#ctx0" brushRef="#br0" timeOffset="93937.67">7038 9225 0,'0'0'0,"-18"-18"0,1-17 16,-1 18-1,18 34 1,18 54 0,-1 17 15,1 18-16,-18-36 1,0-34-16,0-19 0</inkml:trace>
  <inkml:trace contextRef="#ctx0" brushRef="#br0" timeOffset="94419.78">6932 9490 0,'-18'-18'0,"36"36"0,-36-89 15,71 54 1,-17-1 0,52-17-1,0 17 1,-17 0 15,-36 18-15,-35-17-1,-18 34 17,18 19-17,0 34 1,0-52 0,0-1-16,35 54 15,1-18 1,17-53-1,0 0 1,0-53 0,-18-35-1,-35 0 1,0 35 15,-18 0-15,18 35-1</inkml:trace>
  <inkml:trace contextRef="#ctx0" brushRef="#br0" timeOffset="95154.47">7885 9366 0,'0'0'16,"17"0"-16,1 0 0,-1 0 15,1 0 1,-18-17 0,-18-1-1,1 0 1,-36 1 15,0-1-15,18 53-1,-1 1 1,36-19-16,-17 36 16,34 0-1,19-18 1,17-17 0,0-18-1,-36-18 1,18-17-1,-35-18 1,0 71 31,0-1-47,0 54 31,18-18-15,17-35-1,-17-1-15,17-17 16,54-17 0,-19-54-1,-35 18 1,-17-70 0,-18 17-1,-35 35 1,35 54-1,-18 34 1,18 54 0,18 35-1,-1-1 17,19-52-17,-1 0 1,-35-35-16</inkml:trace>
  <inkml:trace contextRef="#ctx0" brushRef="#br0" timeOffset="95370.83">8449 9437 0,'0'0'0,"0"-18"0,18 18 15,-18 18 1,0 17-1,0 18 1,17 18 0,1-1-1,0-52 17</inkml:trace>
  <inkml:trace contextRef="#ctx0" brushRef="#br0" timeOffset="95520.71">8555 9172 0,'0'0'0,"-18"-35"32,18 53-17,0-1 1</inkml:trace>
  <inkml:trace contextRef="#ctx0" brushRef="#br0" timeOffset="95886.09">8696 9384 0,'0'0'0,"0"18"0,-18-18 15,1 0 1,17-18-1,17 0 1,19 1 0,34-1-1,-17 18 1,18 35 0,-54 18-1,-34 0 1,-1 0-1,0-35-15,1 35 16,-1-1 0,53 1-1,54-35 17,-37-36-17,-34 18-15</inkml:trace>
  <inkml:trace contextRef="#ctx0" brushRef="#br0" timeOffset="96486.39">8819 9472 0,'0'0'0,"-35"0"16,0 0 0,88 0-1,0 18 1,70-18-1,18-18 1,0 0 0,-52 1-1,-72 17 17,-34-35-17,-36-1 1,0 19-1,0 17 1,0 53 0,35-1-1,18 19 1,0 0 0,36-36-1,-1 18 1,18-53-1,0-36 1,-36 1 0,1-18-1,-18 0 1,0 159 46,0-71-62,18-17 16,17 53 0,18-54-1,0-34 1,-36-1-16</inkml:trace>
  <inkml:trace contextRef="#ctx0" brushRef="#br0" timeOffset="96670.26">9631 9349 0,'0'-53'0,"0"106"0,0-177 16,0 106-16,0-17 16,0 70-1,0 54 17,17-1-17,-17-35-15,18 88 16,-18-53-1,0 0 1</inkml:trace>
  <inkml:trace contextRef="#ctx0" brushRef="#br0" timeOffset="97037.64">9543 9507 0,'0'0'0,"-18"-17"15,36 17 1,-1 0-16,54 0 16,35-18 15,-53 18-31,-18 0 16,0-18-1,0 1 1,-35-1-1,-35 1 1,35 34 15,0 54-15,0 17 0,0 0-1,0-35 1,0-35-1</inkml:trace>
  <inkml:trace contextRef="#ctx0" brushRef="#br0" timeOffset="97205.08">9878 9190 0,'0'0'0,"0"-18"15,0 36 1,0-1 0</inkml:trace>
  <inkml:trace contextRef="#ctx0" brushRef="#br0" timeOffset="98086.86">10107 9472 0,'0'0'0,"-18"0"32,1 18-17,17 17 1,0 0-1,0 1-15,17 16 16,19 37 0,-1-19-1,36-52 17,-19-18-32,1-35 15,-17-36 1,-36-52-1,-18 34 1,-17 19 0,-18 52 15,0 36-15,35 17-1,18 18 1,18-35-1,17 17 1,-17-35 0,35-18-1,17 1 1,-17-19 0,0 36-1,-35-17-15,17 17 16,0 35-1,-17 18 1,-18 35 0,0-53 15,0 1-15,-18-1-1,18-53 1,36-17-1,-1-36 1,35-17 0,19 0-1,-36 70 1,-18 18 0,0 89-1,-35-36 1,35 17-1,-17-17 1,-18-35 0,0-36-1</inkml:trace>
  <inkml:trace contextRef="#ctx0" brushRef="#br0" timeOffset="131136.91">4727 7056 0,'0'0'0,"18"0"0,-18-36 16,17 1 0,-17 17-1,18 18 16,0 18-15,-18 0 0,17 17-16,-17 18 15,18 88 1,0 53 0,-18-71-1,-18 71 1,0-52-1,1-19 1,17-52 0,0-1-1,0 1 1,0-54 0,0 1 15</inkml:trace>
  <inkml:trace contextRef="#ctx0" brushRef="#br0" timeOffset="133017.34">4798 8202 0,'0'0'0,"17"0"47,36 18-16,-17-18-31,-1 0 0,141 0 31,106 0-15,124 0 0,-247 0-16,176 0 15,18-18 1,211 0 0,-17 1-1,-176 17 1,158 0-1,-18 0 1,-52 0 0,-71 0-1,-159 17 1,53-17 0,-70 18 15,-71-18-16,-53 0 1,1 0 0,-37 0-1,19 0 1,17-18 0,-35 18-1,-18 0 1,-17-17-1,-18-1 79,-18 1-78,18-1-1,-17 0-15,17 1 16,-18-54 0,18-35-1,0 18 1,0 35-16,18-53 16,17-52-1,-17-37 1,-18 90-1,17-54 1,1 53 0,-18 18-1,0 35 1,0 35 15,0 1-15,-18 17 93,1 0-93,-19 0-1,19 0-15,-107-18 16,-70 18 0,0 0-1,88 0-15,-141 0 16,-176-18 0,-35 18 15,-19 0-16,19 0 1,193 0 0,-123 0-1,0 0 1,53 18 0,123-18-1,-35 0 1,0 0-1,0 0 1,89 0 0,-89 18-1,53-18 1,35 0 0,35 0 15,54 0-16,-1 0 1,1 17 0,17-17-1,-18 18 1,18-18 0,0 18-1,1-18 1,16 17-1,19-17 1,-1 0 0,18 18 15,0 0-15,-18-1 15,1 36-16,-19 0 1,-17 18 0,36-1-1,-1 18 1,36-17 0,-1 17-1,1-53 1</inkml:trace>
  <inkml:trace contextRef="#ctx0" brushRef="#br0" timeOffset="133850.6">6650 7532 0,'0'0'0,"17"0"47,-34 0-16,17-18-31,-18 18 16,1 0-16,-54-17 15,-35 17 1,-17 17-1,70 18 1,18 36 0,35 17-1,52-35 1,54-35 15,-35-18-15,52-53-1,-35-35 1,-70-36 0,-18-35-1,-35 18 1,35 88 0,0 106 15,17-17-31,19 87 15,-19-17 1,19 35 0,-19-35-1,1-53 1</inkml:trace>
  <inkml:trace contextRef="#ctx0" brushRef="#br0" timeOffset="134618.62">7020 7338 0,'0'0'0,"18"-18"0,-18 0 16,0 1-1,0 34 16,0 1-31,0 53 16,18 52 0,-1-52-1,-17 35 1,0-54 0,0-34 15,0-36-16,-17-52 1,17-18 0,-18-71-1,18 106-15,18-35 16,17-18 0,53 88-1,0 36 16,-17 35-31,-18-18 16,0 36 0,-53-1-1,-36 1 1,-52-36 15,53-17-15,-18-1-1,35-17 1,54 0 0,-1 0-1,-18 0-15,36 18 16,36 35 0,-36 18-1,-53-19 1,-18-16-1,-53-19 1,-17-34 0,18-54-1,34 36 1,19-18 0</inkml:trace>
  <inkml:trace contextRef="#ctx0" brushRef="#br0" timeOffset="137669.12">4868 5221 0,'0'18'62,"0"-1"-62,0 1 16,0 53 0,0-36-16,-17 53 15,17 36 1,0 52-1,0 18 1,0-18 0,0-52-1,0-54 1,0 1 15,0-18-15,-18-53-1</inkml:trace>
  <inkml:trace contextRef="#ctx0" brushRef="#br0" timeOffset="139637.07">4815 6473 0,'0'0'0,"18"0"15,0 18 1,52 0 0,107-18-1,105 17 1,-18-17 0,230 18-1,88 0 1,18-1-1,-194 1 1,211 17 0,-17 0-1,-36 1 1,-211-19 15,-194-17-31,247 18 16,-177 0-1,53-18 1,-53 0 0,-105 0-1,17 0 1,-18 0 0,-34 0-1,-19 0 1,18 0-1,-35 0 1,53-18 0,0 18-1,-53 0 17,0 0-17,0 0 1,-18 0-1,18 0 1,-18 0 0,18 0-1,-35-18 1,-54 1 15,1-1-15,18 0-16,-1 1 15,-17-18 1,17-36 0,18 0-1,18-70 17,-1-17-17,1-1 1,0 88-1,17-35 1,-18 1 0,-17 16-1,0 19 1,0 35 0,-17-18-1,17 35 1,-18 18 15,1 0-15,-1-18-1,0 18 17,1-17-17,-1 17 1,0-18-16,-35 18 15,-52-18 1,-54 1 0,0-1-1,-105 1 1,-89-19 0,-212 19 15,248-1-31,-1 18 15,-140-18 1,17 18 0,35 0-1,159 18 17,-70-18-17,17 0 1,0 0-1,18 18 1,35-18 0,88 17-1,-53-17 1,18 0 0,18-17-1,35 17 16,70 0-31,-17 0 16,35 0 0,18 0-1,-18 0 17,-18 0-17,-17 0 1,0-18-1,-18 18 1,36-18 0,17 18-1,35 0 1,0 0 15,18 18-31,-17-18 16,-19 35-1,1-17 1,-35 0 0,-19-1-1,19 1 17,52-18-17</inkml:trace>
  <inkml:trace contextRef="#ctx0" brushRef="#br0" timeOffset="140887.23">6720 5962 0,'0'0'0,"0"-18"15,-17 18 17,17 18-17,0 0 1,0 34-1,17-16-15,-17 52 16,0 18 0,0-53-1,0-18 1,-17-17 0,17-54-1,0-69 1,0 16-1,0-105 1,35 18 0,53 52 15,53 89-15,-70 35-1,35 71 1,-89 17-1,-34 18 1,-36-36 0,-53 18-1,0-35 1,53-35 0,36-53-1,52-1 1,0 19-1,71 34 1,0 72 0,-36 17 15,-17-36-15,0 1-1,-35-54-15</inkml:trace>
  <inkml:trace contextRef="#ctx0" brushRef="#br0" timeOffset="141222.96">7444 6032 0,'0'0'16,"-18"0"-16,0 0 15,18 53 1,18 18-1,0-18 1,-1-18-16,19 0 16,16 18 15,19-35-15,-18-53-1,-18-1 1,-17-52-1,-36 0 1,1 17 0,-1 54-1</inkml:trace>
  <inkml:trace contextRef="#ctx0" brushRef="#br0" timeOffset="141657.87">7955 6068 0,'-18'0'16,"36"0"-16,-53 0 0,17-18 31,18 0-15,18 54-1,17 34 1,-17 1 0,-1-18-1,-17-36 1,0 1 0,0-53-1,0 0 1,36-71-1,17 0 1,0 53 0,-1 53 15,-34 18-31,35 70 16,-35-18-1,-1 54 1,-17-89-1</inkml:trace>
  <inkml:trace contextRef="#ctx0" brushRef="#br0" timeOffset="141906.94">8378 5838 0,'0'0'0,"0"-35"16,0 0-16,0 0 31,18 35-31,0 53 16,17 52 15,0 36-15,-17-17-1,-18-18 1,0-71-16</inkml:trace>
  <inkml:trace contextRef="#ctx0" brushRef="#br0" timeOffset="142270.67">8361 6174 0,'0'0'0,"-18"-36"0,1-17 16,17-17-1,35 52 1,35 1-1,1 17 1,52 0 0,1-18 15,-54 18-15,-70-18-1,0 1 1,-17-1-1,-1 18 1,18 18 0,0-1-16,18 54 15,-1 35 1,-17 17 0,18-35-1,-18-70 1</inkml:trace>
  <inkml:trace contextRef="#ctx0" brushRef="#br0" timeOffset="142437.59">8784 5786 0,'0'0'0,"-17"-71"31,-1 71-31,36 18 31,-18 17-31</inkml:trace>
  <inkml:trace contextRef="#ctx0" brushRef="#br0" timeOffset="143404.65">8925 6050 0,'0'0'0,"18"18"31,0-18-15,-18 17-16,17 1 15,36 53 17,-18-1-17,-17 1 1,-18-18-1,0-36 1,-18-17 0,18-35-1,0-18 1,0 18-16,18-36 16,17-35-1,18 36 1,-18 70-1,-17 35 1,17 53 15,1 18-15,-19-35 0,1-54-16,-18 1 15,0 0 1,0-36-1,18-17 1,17-71 0,0 35-1,18-17 1,0 70 0,-18 71-1,-35-17 1,18 70-1,0-18 1,-1-35 0,18-18 15,1-17-15,17-36-1,35-53 1,0-17-1,-53 18 1,18-19 0,-70 54-1,-36 17 1,0 36 0,17 17-1,19 18 1,17 18-1,35-1 1,-17-17 15,52-17-15,1-19 0,-18-17-1,-18-53 1,-35 36-16</inkml:trace>
  <inkml:trace contextRef="#ctx0" brushRef="#br0" timeOffset="155027.13">5292 3898 0,'17'-17'0,"-34"34"0,34-52 16,-34 35 0,-1 0-16,0 0 15,1 0 1,-1 0 0,18 70-1,18-34-15,-1 52 16,1 106-1,-18-53 1,0 35 0,-18-34-1,1-37 17,17-52-17,0-17 1</inkml:trace>
  <inkml:trace contextRef="#ctx0" brushRef="#br0" timeOffset="156844.24">5274 4762 0,'-18'18'31,"18"0"-31,36-18 16,-19 17 0,54 1-1,88 0 1,105-18-1,-52 0 1,158 0 0,1 17-1,-19 19 1,-105-19 0,106 19-1,18-19 1,-36 1-1,70-1 17,-228-17-32,-1 0 15,71 0 17,-35 0-17,-106 18 1,-1-18-1,1 0 1,-17-18 0,-1 18-1,-35-17 1,17 17 0,-35 0-1,1 0 1,-1 0-1,-17 0 1,17 0 0,-17 0-1,-18-18 1,0 1 15,0-1 0,0 0-15,0-17 0,0 0-1,17-1 1,1-34 0,17-36-1,0-17 1,1 17-1,-1-35 1,-17-1 0,-18 19 15,0 52-31,0 54 16,-18-1-16,18-17 31,-18 35-16,18-18 17,-17 18-17,17-17 1,-18 17 0,0-18-1,-35 18 1,1-18-1,-72 1 1,1 17 0,52-18-16,-88 0 15,-105 1 1,-54-1 15,-35 18-15,107 0-1,-107-17 1,-18-1 0,1 0-1,35 1 1,141-1 0,-53 0-1,53 18 1,35-17-1,53 17 1,-53 0 0,-35 0-1,18 17 1,70-17 0,-17 0 15,52 0-16,18 0 1,18 0 0,17 0-16,-17 0 15,0 18 1,17-18 0,0 18-1,-17 17 1,0-17-1,0 17 1,-18 18 0,53 0-1,17-18 1,36 35 0,0-17 15,-18 18-16,-52-18 1,-18 17 0,17-34-1,0-36-15</inkml:trace>
  <inkml:trace contextRef="#ctx0" brushRef="#br0" timeOffset="157326.93">6526 4145 0,'0'0'16,"-17"0"-16,-1-18 0,0 18 16,18-17-16,18 17 31,53-18-31,34 18 31,-34 0-31,105-17 16,-70 17-1,-18 0 1,-140 0 15</inkml:trace>
  <inkml:trace contextRef="#ctx0" brushRef="#br0" timeOffset="157529.1">6844 4057 0,'-35'0'15,"70"0"-15,-88 18 16,35-1-1,18 36 1,18 53 0,-18 0-1,0 0 17,-18-53-17,18 17 1</inkml:trace>
  <inkml:trace contextRef="#ctx0" brushRef="#br0" timeOffset="157943.43">7232 4374 0,'-53'-17'31,"35"17"-15,18 17-16,-17-17 0,-1 36 15,0 17 1,18 0 15,36-18-15,-1-18-1,36 1 1,-1-18 0,-35-35-1,-17-18 1,-53 0 0,-36 0-1,-17 18 1,0 35-1,70 17 1,18 19 0</inkml:trace>
  <inkml:trace contextRef="#ctx0" brushRef="#br0" timeOffset="158380.07">7814 4410 0,'0'0'0,"-18"-36"15,1 19 1,-1 17-16,-17-35 16,0 35-1,-1 70 1,1 18-1,53 18 17,17-53-32,53 0 31,-35-35-31,35-36 31,-17-35-15,-54-35-1,-34 0 1,-36 17 0,18 36-1,-18 17 1,17 53 0,36-17-1</inkml:trace>
  <inkml:trace contextRef="#ctx0" brushRef="#br0" timeOffset="158677.22">8290 4251 0,'-17'-35'0,"34"70"0,-34-88 15,-1 53-15,18-18 16,18 54 15,-1 52-15,1 0 0,0 36-1,-1-72-15,-17 19 16,0 17-1,0-53 1</inkml:trace>
  <inkml:trace contextRef="#ctx0" brushRef="#br0" timeOffset="163162.66">6967 2170 0,'0'0'0,"0"-18"16,0 0-1,0 1 1,18 17 0,-18 17 15,0 19-15,0 52-1,0 0 1,0 18-1,0-53-15,-18 141 16,1-88 0,17 17-1,-18-35 1,18-52 0,0-19-1,18-34 1,-1 17-1</inkml:trace>
  <inkml:trace contextRef="#ctx0" brushRef="#br0" timeOffset="164831.46">6985 2963 0,'0'0'0,"-18"0"16,1 18-1,34-18 17,1 0-32,35 18 15,35-1 1,159 1 0,123 0-1,-87 17 1,-125-35-16,178 17 15,175 19 1,18-1 0,53 18 15,-211-18-15,123 0-1,-142 1 1,-122-19-1,-142 1 1,0-18 0,-70 0-1,-18-18 32,0 1 0,17 17-31,-17-18-1,0-17 1,0 0 0,0 17-16,0-17 15,18-54 1,0-34-1,-1-1 1,1 36 0,0-35-1,-18-1 1,0 1 0,-18-1 15,18 54-16,0-18-15,0 52 16,0 1 0,-18 0 15,18 52 47,-17-17-47,-19 18-15,1-18 0,17 0-16,-140-18 15,-107 1 1,-123-1-1,71-17 1,-177 0 15,-124-18-15,336 35 0,-124-17-1,195 35 1,123-18-16,-54 18 15,-34-17 1,88-1 0,-53 18-1,-18 0 1,18 0 0,53 0-1,35 0 1,0 0-1,18-18 1,-1 18 15,19 18-15,-19-18 0,19 18-1,-19-18 1,1 17-1,18-17 1,-1 0 0,0 0 15,1 18-15,-1-18-16,0 0 31,1 0 0,-1 0 0,0 0-15,1 17 0,-1 19-1,18-1 1,0 0-16,0 89 15,0-36 1,0 35 0,0-87-16</inkml:trace>
  <inkml:trace contextRef="#ctx0" brushRef="#br0" timeOffset="165479.16">8079 2240 0,'0'0'0,"0"18"15,-36-1 1,19 19-1,-1 34 1,-17 36 0,35-35 15,0-54-31,-18 54 16,18-54-1,18-52 16,-18 18-31,35-89 16,-17 18 0,17-71-1,18 35 1,-18 89 0,36 53-1,-18 70 1,0 35-1,-18 18 17,0-52-32,-35-1 31,0-53-31</inkml:trace>
  <inkml:trace contextRef="#ctx0" brushRef="#br0" timeOffset="166098.49">8079 2399 0,'0'0'16,"17"0"-16,1 0 0,17 0 16,0 0-16,36 0 15,52 0 1,-17 0 15,-70 0-31,-1 0 16,-18 0 15,-34 53 0,17 17-15,0 54-1,0-54 1,0 36 0,0-53-1,0-35-15,0-1 16,0-34 0,17-36-1,-17-18 1,0-70-1,18-18 1,17 36 15,-17 88-15,0 17-16,17 18 16,36 18-1,-1 35 1,-52 0-1,-36-1 1,-35 1 0,-17-35-1,-1 0 1</inkml:trace>
  <inkml:trace contextRef="#ctx0" brushRef="#br0" timeOffset="166650.84">8943 2452 0,'0'0'0,"-18"0"0,18 17 16,0 1-1,0 17 1,0 54 0,0-1-1,0-18 1,0-52-16,0 52 31,0-52-31,0 0 16,0-36-1,0-17 1,0-36 15,-17-52-15,34-18 0,1 53-1,17 70 1,36 18-1,-1 35 1,1 36 0,-71-1-1,0-34 1,-71-1 0,1-18-1,17-34 1</inkml:trace>
  <inkml:trace contextRef="#ctx0" brushRef="#br0" timeOffset="210930.8">4198 3739 0,'0'0'0,"-18"0"31,1 0-31,-1 0 15,0 0 1,1 0 0,-1 18-1,1 0 1,-19-1 0,-17 19-1,36-19-15,-36 71 16,18-17-1,-18 35 1,17-18 0,1 36-1,0-1 1,17 36 0,18-1-1,0-34 1,18 88-1,17 17 1,-17-35 15,17 18-15,0-1 0,18 19-1,-35-72 1,35 72-1,-36-72 1,1 54 0,-18 0-1,18 35 1,-18-89 0,0 89-1,0 0 1,-18 0-1,0 0 17,1-70-17,-54 175 1,36-193 0,-18 70-1,35-70 1,-35 53-1,1-36 1,-19-17 0,-17-53-1,17-36 1,-17 1 0,35-36-1,35-17 1,18-1-1,18-17 95,0 0-79,-1 0-15,1 18-16,17 0 15,18-1 1,-35-17-16,17 36 31,0-1-15,-17-17-16,0 70 31,-18-35-31,0 17 31,-18 1-15,0 52 0,1 1-1,-1-1 1,0 18-1,1-52 1,-36 69 0,18 1-1,-18 17 1,17-52 0,1 70-1,0 0 1,0 0-1,-1 0 1,1-53 15,0 88-15,17 1 0,1 17-1,-19-18 1,36-70-1,-17 70 1,-1 0 0,0 1-1,18-72 1,0 54 0,36 0-1,17 17 1,-1 0-1,-34-88 1,0 89 15,-1-36-15,-17 0 0,0-71-1,0 54 1,18-19-1,0 1 1,-1-18 0,19-53-1,16 36 1,37 35 0,-1-53-1,-18-18 1,19-18 15,-54-52-15,0 0-1,0 17 1,-17-18 0,0 19-1,-1-19 1,-17 19-1,18-19 1,17 1 0,1-18-1,-1 0 1,0 0 0,0 0-1,1 0 16,-36-18-15</inkml:trace>
  <inkml:trace contextRef="#ctx0" brushRef="#br0" timeOffset="-207226.49">13353 13370 0,'0'0'0,"17"0"0,71-35 32,-70 17-32,17 18 15,18-17 1,18 17 0,-1 0-1,54 35 1,17 18-1,0 17 1,-53-17 15,-35 0-31,-18 18 16,1 17 15,-36 0-15,-36 18-1,19-35 1,-54 70 0,36-71-1,-18 18 1,35-17 0,-34 35-1,-1 0 1,-18 0-1,18-36 1,0 18 0,0-17-1,18-1 1,0 1 15,17-36-15,18 36-1,0-1 1,53 36 0,18-53-1,-1 0 1,36 18 0,0-19-1,-18 1 1,-53-53-1,1 18 1,-1-36 0,-35 1-1,0-1 17,-35 18-1,-18 18-16,0-18 1,35 17-16,-17 1 16,-18 17-1,18 1 1,17 17 0,0 17-1,18-17 1,0 35-1,18 18 1,17 0 0,1-36-1,-1 19 1,18 34 0,-18 1 15,-17 17-16,-1-36 1,19 54 0,-1 0-1,18-18 1,-18-53 0,-35 36-1,-18-1 1,-52 1-1,35-54 1,-18 36 0,-18-18-1,18-17 1,-35-18 15,17-18-15,-34-17-1,-1-1 1,18-34 0,17-1-1,36 0 1,17 18 0</inkml:trace>
  <inkml:trace contextRef="#ctx0" brushRef="#br0" timeOffset="-192689.07">15363 14305 0,'0'0'0,"0"18"172,0-1-141,0 1-31,0 0 0,0 52 16,0 18 0,0 54-1,0-1 1,0-36 0,0-16 15,0-72-31,0 19 15</inkml:trace>
  <inkml:trace contextRef="#ctx0" brushRef="#br0" timeOffset="-192340.15">15064 14975 0,'0'0'0,"0"18"0,-18 0 31,36-18-31,35 0 16,52 17-1,36-17 17,-35 0-17,-35 0-15,35 18 16,17-18 0,-52 0-1,-71-18 1,-36 1-1</inkml:trace>
  <inkml:trace contextRef="#ctx0" brushRef="#br0" timeOffset="-191973.17">15222 14305 0,'0'0'0,"-17"-18"0,-1 1 16,18-1 0,0 1-16,18 17 15,35-18 1,52 18-1,37 18 1,-19-18 0,36 17-1,-71 1 1,-53-18 0,-52 0-1,-1 0 1</inkml:trace>
  <inkml:trace contextRef="#ctx0" brushRef="#br0" timeOffset="-191237.36">16210 14922 0,'18'0'16,"-1"0"0,-17-17-1,18 17 1,0-35 0,-1-1-1,-17 19 1,0-1-16,-17-17 15,-36-1 1,-18 36 0,1 18-1,17 17 1,17 36 0,1 17-1,35-17 1,18-36 15,35 0-15,35-35-1,-53-35 1,36-18 0,-36 0-1,0-17 1,-35 34-1,18 19 1,0 52 0,17 18-1,-17 17 1,17-17 0,-18-17-1</inkml:trace>
  <inkml:trace contextRef="#ctx0" brushRef="#br0" timeOffset="-190704.67">16863 14834 0,'0'0'0,"0"-70"32,-18 52-32,0-17 15,-34 35 1,34 17 0,0-17-16,-35 53 31,36-17-16,-19 52 1,19-35 0,17-18-1,53 0 1,0-17 0,35-53-1,-53-1 1,-17-17-1,-1-17 1,-17 35 0,18 52-1,0 19 1,-18 16 0,17 19 15,19-18-31,-19-35 15</inkml:trace>
  <inkml:trace contextRef="#ctx0" brushRef="#br0" timeOffset="-190136.73">17745 14499 0,'17'-35'15,"-34"70"-15,52-105 0,-35 34 0,0-52 16,-35 35 0,-36 36-1,-17 34 16,35 18-15,-18 54 0,36 34-1,35-35 1,18 18 0,-1-71-16,19 18 15,70 18 1,-18-1-1,-35-17 1,-36 18 0,-34-18-1,-54-18 1,-35-17 0,36-18-1,-18-35 16,35-1-15,17 1 0,36 17 15</inkml:trace>
  <inkml:trace contextRef="#ctx0" brushRef="#br0" timeOffset="-180774.78">16457 15452 0,'0'0'0,"-18"0"31,18 17-31,0 1 16,-17 52 0,17 19-1,0-19 1,0 18-1,17-35 1,1-35 0,-18-36 15</inkml:trace>
  <inkml:trace contextRef="#ctx0" brushRef="#br0" timeOffset="-180535.19">16192 15734 0,'0'0'0,"0"18"16,18-1-1,0 1 1,52 17-1,-17-17 1,-35-1-16,35-17 16,-18 18-1</inkml:trace>
  <inkml:trace contextRef="#ctx0" brushRef="#br0" timeOffset="-180318.75">16669 15734 0,'0'0'0,"35"-18"16,-53 18 15,1 0-15,-54 36-1,-17-1 1,17 18-1,19-36 1</inkml:trace>
  <inkml:trace contextRef="#ctx0" brushRef="#br0" timeOffset="-179001.47">15028 16334 0,'-17'0'32,"17"17"-32,-18 1 15,18 0-15,-53 70 16,53-53-1,-18 18-15,-17 0 16,18 17 0,-1-34-1,18-54 32,18 18-47,17-88 31,0 17-31,-17-17 16,52-53 0,-17 53-1,0 52 1,0 19 0,-18 70-1,-17 17 1,0 36-1,-1 18 1,-17-36 0,-17-18 15,-1-52-15</inkml:trace>
  <inkml:trace contextRef="#ctx0" brushRef="#br0" timeOffset="-178801.77">14958 16545 0,'-18'0'0,"36"0"0,-54 0 16,54-17 0,35-1-1,53 0 1,-36 1-1,36-1 1,-53 0 0</inkml:trace>
  <inkml:trace contextRef="#ctx0" brushRef="#br0" timeOffset="-178101.25">15434 16298 0,'0'0'0,"-18"0"16,18 18 0,0 0-1,0-1-15,0 1 16,0 52-1,-17-17-15,-1 18 16,0 35 15,1-53-15,17-18 0,17-53 15,36-52-16,0-18 1,-35-1 0,0 54-1,-1 17 1,-17 36 0,0 0-1,18 17-15,-1 53 16,1-53-1,-18 36 1,18-36 15,-1-17-15,19-53 0,-1-1-1,18-69 1,-35-19-1,-1 71 1,-17-17 0,0 52-1,-17 36 1,-1 17 0,-17 18 15</inkml:trace>
  <inkml:trace contextRef="#ctx0" brushRef="#br0" timeOffset="-177634.31">16192 16387 0,'0'0'0,"36"-18"16,-36 0 0,-18 1-1,0 17-15,-17 0 16,-18 0 0,0 17-1,0 19 1,36-1 15,52 0-15,0 0-16,36 18 31,-18-17-15,-36 16-1,-34-34 1,-54 0-1,1-18 1,-1 0 0,18-18-1,36 0 1</inkml:trace>
  <inkml:trace contextRef="#ctx0" brushRef="#br0" timeOffset="-176981.9">16475 16651 0,'0'-18'15,"17"18"1,1 0-1,-18 18 17,-18 17-32,-17 1 31,-18 34-15,18-17-1,35-35-15</inkml:trace>
  <inkml:trace contextRef="#ctx0" brushRef="#br0" timeOffset="-176133.81">17022 16369 0,'0'0'0,"17"0"0,1-18 16,-1 1 0,-17-1-1,-17 0-15,-18 18 16,-1 18-1,-17 17 1,-17 53 0,34-17 15,36-53-31,-17 70 16,52-35-1,36 0 1,17-36-1,-35-17 1,17-35 0,-52 17-16,-18-17 15,-35-18 1,-18 0 0,0 36-1,35 17 1,18 0 15,36 0-15,-1 0-1,53-18 1,-17 18 0,-19 18-1,-34-1 1,-18 19-1,-18 16 1,-17 1 0,18 0-1,-1-35 1</inkml:trace>
  <inkml:trace contextRef="#ctx0" brushRef="#br0" timeOffset="-175682.33">17674 16422 0,'35'-35'47,"-35"17"-47,-17 18 16,-1 0 0,-52 18-1,-1 34 1,18 1 15,35-35-31,1 35 0,34 17 31,19-17-15,70-17 0,35-36-1,-18-36 1,-88 1-1,-52 17 1,-18 18-16</inkml:trace>
  <inkml:trace contextRef="#ctx0" brushRef="#br0" timeOffset="-174816.34">18256 16686 0,'0'-17'15,"-17"17"1,17 17 0,-18 54-1,18-18 1,-53 70 15,35-87-31</inkml:trace>
  <inkml:trace contextRef="#ctx0" brushRef="#br0" timeOffset="-172381.42">15505 17304 0,'0'-18'16,"17"18"-16,-17-35 31,0 17-31,18 18 16,-18 18-1,-18 52 1,1-17-1,17-17-15,-18 16 0,-17 37 16,17-1 0,-17 0-1,17-35 1,18-53 0,0-53-1,35 0 1,1-70 15,17-36-15,-1 0-1,-34 106 1,35 18 0,-18 70-1,-17 71 1,0 18-1,-1-36 1,-17 35 0,18-52-1,-18-54 1</inkml:trace>
  <inkml:trace contextRef="#ctx0" brushRef="#br0" timeOffset="-172198.41">15452 17515 0,'0'0'0,"-36"-17"15,19 17 1,34-36 0,36 19-1,18-1 1,35 1-1,17-1 1</inkml:trace>
  <inkml:trace contextRef="#ctx0" brushRef="#br0" timeOffset="-171864.42">15787 17410 0,'0'0'16,"-18"0"-16,18 17 15,0-34 1,18 17 0,17 0-1,36 0 1,34 0 0,-87 0-16,35 17 15,-35 1 1,-36 17-1,-17 0 1,17 1 0,0-19-16,18 19 15,18-1 1,35-17 0,-18-18-1</inkml:trace>
  <inkml:trace contextRef="#ctx0" brushRef="#br0" timeOffset="-171332.11">15981 17533 0,'0'0'16,"-18"0"-16,-52 0 16,52 0-1,53 0 1,53 0-1,-17-18 1,35 1 0,-36-19-1,-52 19 1,-18-1 0,0 1-1,0-1 1,0 36 15,0-1-15,0 18-1,18 36 1,17-18 0,18 0-1,-18-53 1,36 0-1,-18-35 1,-18-36 0,-35 0-1,-18 36 1,1-18 0,-1 53-1</inkml:trace>
  <inkml:trace contextRef="#ctx0" brushRef="#br0" timeOffset="-170980.87">16686 17392 0,'-17'0'15,"34"18"17,1-1-32,0-17 0,17 53 15,0 0 1,-35 0 0,0-18 15,-17-35-31,17-17 15,0-1-15,17-35 32,36-18-17,0 1 1,-35 35 0,17 17-1</inkml:trace>
  <inkml:trace contextRef="#ctx0" brushRef="#br0" timeOffset="-170530.51">17057 17445 0,'0'0'16,"-18"17"-1,18 1 1,0 0-1,18-18 1,-1 0 0,1 17-1,0-17-15,17 0 16,0-17 0,1-1-1,-19-17 1,-17 0-1,-70-1 1,17 19 0,-18 52-1,36-17 1,35 17-16,0 35 31,88 1-15,0-36-1,53-17 1,-35-36 0,-53-17-1,-53 17-15</inkml:trace>
  <inkml:trace contextRef="#ctx0" brushRef="#br0" timeOffset="-162427.72">15540 18115 0,'-18'0'0,"36"0"0,17 53 31,-17-53-31,-1 18 16,-17-1 0,0 1-1,0 0-15,0 17 16,-17 35 0,-1 19-1,18-19 1,0 1-1,18-54 1,-1-34-16</inkml:trace>
  <inkml:trace contextRef="#ctx0" brushRef="#br0" timeOffset="-162077.86">15857 18380 0,'18'-53'16,"-36"106"-16,36-124 0,-36 89 47,18-1-47,-35 19 15,17 17 1,1 0 15,34-36-31,1 1 0,35-1 16,18 1-1,-19-36 1,-34-34 15,-18 16-31,-35-34 16,-36 17 15,18 18-15,36 35-1,-1 0 1</inkml:trace>
  <inkml:trace contextRef="#ctx0" brushRef="#br0" timeOffset="-161727.6">16351 18274 0,'0'0'0,"18"-18"31,-36 18-31,1 0 0,-36-17 16,35 17-1,-17 17-15,-1 1 32,19 35-17,34-36 1,54 36-1,0-17 1,-18-1 0,-89 0 15,-34-35-15,-1 0-1,53 0-15</inkml:trace>
  <inkml:trace contextRef="#ctx0" brushRef="#br0" timeOffset="-161525.96">16334 18133 0,'0'0'0,"0"-18"0,17 18 31,-34 53-15,-19 53-1,19 0 1,17 52 0,0-52-1,17-35 1</inkml:trace>
  <inkml:trace contextRef="#ctx0" brushRef="#br0" timeOffset="-147471.3">16757 18221 0,'0'-18'47,"18"18"-32,-36 18 142,18 0-142,-18-18 1,1 17-16,-54 19 31,53-36-15,1 0-16,17 17 31,-18 1 0,18-1-15,18 1 15,-1-18-31,-17 18 16,36-1-1,17 1 1,-36 0 0,1-1-16,17-17 15,0 18 1,-17 0 0,0-1-1</inkml:trace>
  <inkml:trace contextRef="#ctx0" brushRef="#br0" timeOffset="-147097.65">16739 18397 0,'0'-17'15,"0"-1"1,18 18 15,17 18-15,-17-18-16,52 0 31,1 0-31,-36 0 16,18 0-1,35-18 1,-52 0 0,-19 18-1,-17 18 17</inkml:trace>
  <inkml:trace contextRef="#ctx0" brushRef="#br0" timeOffset="-128490.39">13582 3898 0,'0'0'0,"-53"-17"16,35 17 0,1 0-1,17 17 17,17-17-17,19 53 1,-1-35-16,18 35 15,17 35 1,19 35 0,-1 36-1,-35 0 1,-36-53 0,1 70-1,0 36 1,-1-1-1,-17-70 17,0 54-17,-35-19 1,-18 18 0,-17 0-1,-1-71 1,-35 89-1,-17-18 1,17-17 0,0 17-1,35-71 1,-34 89 0,-1-1-1,18-17 1,35-70-1,-18 70 17,18 0-17,0 0 1,18-71 0,35 36-1,53-18 1,17-35-1,19-35 1,-1-36 15,-53-17-31,0-18 16,-17 17 0,-36-17 46,1 0-46,-1 0-1,-35 18 1,36-1 0,-36 19-1,17-19 1,1 36-1,35-17 1,0 34 0,18 18-1,17 36 1,0-18 0,18 35-1,18 18 1,-18-1 15,-36 1-15,1 0-1,-18-36 1,0 54 0,0 17-1,-18 0 1,1-71-1,-1 54 1,0-1 0,-17 0-1,17-52 1,1 35 0,17-1-1,0-17 1,-18-70-1,1 0 17,-19-36-17,-34 0 1,-1-35 0,18 0-1,36 0-15,-89 18 31,88-18-31,-70 17 16,35-17 0,18 18-1,-1-18 1,36-18 31,18 18-32,0 0 17,-36 0 30</inkml:trace>
  <inkml:trace contextRef="#ctx0" brushRef="#br0" timeOffset="-125964.42">14693 7532 0,'0'0'15,"0"35"17,0-17-32,18 35 15,-1 88 1,19 17 0,-36-69-1,17-36-15,-17 35 16,0 18-1</inkml:trace>
  <inkml:trace contextRef="#ctx0" brushRef="#br0" timeOffset="-125497.45">14217 7497 0,'-35'-53'16,"70"106"-16,-88-159 0,53 0 16,0 0-1,88-35 1,71 0-1,0 88 1,-71 18-16,106-1 16,106 72-1,-89 87 1,-105 89 0,-88-71-1,-36 88 16,-70-70-15,-35-53 0,-36-53-1,53-53 1,18-36 0,53-17-1</inkml:trace>
  <inkml:trace contextRef="#ctx0" brushRef="#br0" timeOffset="-124877.7">15804 8061 0,'18'-18'16,"-36"36"-16,36-53 0,-18-1 15,0-17 1,-18-17-1,-17 17 1,0 35 0,-18 36-1,35 0-15,-52 52 32,34-17-17,19 53 1,52 0-1,0-71 1,-17-17-16,53-1 16,17-17-1,-18-53 1,-52 18 0,0-71-1,-18 18 1,-18 53-1,18 52 1,18 19 0,-1 52-1,1 0 1,17-17 0</inkml:trace>
  <inkml:trace contextRef="#ctx0" brushRef="#br0" timeOffset="-124363.7">16475 8026 0,'0'0'0,"0"-18"0,0-35 15,0 35-15,-18-34 16,-17-1 0,-18 35-1,-18 36 1,1 52 15,34 1-15,19-36-16,-1 18 15,18 18 1,53-19 0,0-34-1,35-18 1,-17-53 0,-36-35-1,-17 35 1,-1-18-1,1 54 1,-18 52 0,0 53-1,18-17 1,17 17 0,18-35-1</inkml:trace>
  <inkml:trace contextRef="#ctx0" brushRef="#br0" timeOffset="-123776.33">17251 7867 0,'0'0'0,"88"-106"31,-88 88-31,35-105 16,-35 52-1,-17-17 1,-54 53 0,18 35-1,18 0 1,-36 35-1,-34 36 1,52 35 0,35-1-1,18-52 1,53 36 0,35-19-1,0 1 1,-17-1-1,-54-17 1,1 0 0,-36 0-1,-34-35 1,-1-1 0,17-17-1,-17-17 1,-35-19-1,35-17 1,36 1 0</inkml:trace>
  <inkml:trace contextRef="#ctx0" brushRef="#br0" timeOffset="-92098.01">15328 8555 0,'0'0'0,"0"-18"16,0 36 31,0-1-32,18 36 1,-1 36 0,-17 16-1,0-69 1,0-1-16,0 53 16,-17-17-1,-1-36 1</inkml:trace>
  <inkml:trace contextRef="#ctx0" brushRef="#br0" timeOffset="-91866.38">15205 9013 0,'0'0'0,"0"-17"0,-36-1 31,19 18-16,34 0 1,1 18 0,35 17-1,-18-17 1,18-1 0,-35-17-1,-1 0-15</inkml:trace>
  <inkml:trace contextRef="#ctx0" brushRef="#br0" timeOffset="-91648.83">15505 8996 0,'17'-35'15,"-17"17"1,0 0 0,0 54 30,0-19-46,-35 1 16,17-1-16,-17 1 16,-18 17-1,0-17 1</inkml:trace>
  <inkml:trace contextRef="#ctx0" brushRef="#br0" timeOffset="-90683.32">13970 9490 0,'0'0'0,"-18"0"31,18 17-15,0 1-16,0 53 15,0 17 1,0-35-16,0 35 15,0 35 1,18-52 0</inkml:trace>
  <inkml:trace contextRef="#ctx0" brushRef="#br0" timeOffset="-90266.66">13511 9737 0,'-35'-53'16,"70"106"-16,-88-142 0,53 54 16,71-106-1,-36 123 1,53-17-1,-35 18-15,124 34 16,-71 18 0,52 71-1,-87 35 1,-53-17 0,-54-36-1,-70 0 1,1-35 15,-19-35-15,54-71-1,52 0 1,18 18-16</inkml:trace>
  <inkml:trace contextRef="#ctx0" brushRef="#br0" timeOffset="-89982.97">14446 9684 0,'0'17'46,"0"1"-46,0 0 0,18 35 16,0 52 15,-18-16-15,0-19 0,0-52-1,0-36 1</inkml:trace>
  <inkml:trace contextRef="#ctx0" brushRef="#br0" timeOffset="-89849.92">14534 9578 0,'0'0'0,"0"-18"0,0-17 16,-35 35 15,18 18-31</inkml:trace>
  <inkml:trace contextRef="#ctx0" brushRef="#br0" timeOffset="-89181.97">14834 9931 0,'18'-18'16,"-36"36"-16,36-54 0,-18 1 15,0 17-15,-18 1 16,-17-18 0,17 35-16,-17 0 15,-18 17 1,18 36-1,17 0 17,18-18-17,53 1 1,18-19 0,-1-34-1,-34-1 1,-1-17-1,-35-1 1,17 19 0,-17 52-1,0 18 1,0 70 0,18 19-1,-18-19 1,0-52-1,-35-54 1,-36-17 15,-17-70-15,35-36 0,53 35-1,88-52 16,-35 123-31,18-18 16,-18 18 0</inkml:trace>
  <inkml:trace contextRef="#ctx0" brushRef="#br0" timeOffset="-88913.54">15205 9807 0,'0'0'15,"0"18"1,17-18 0,1 53-1,0-18 1,-18 36-1,0-18 1,-18-18 0,18-18-1</inkml:trace>
  <inkml:trace contextRef="#ctx0" brushRef="#br0" timeOffset="-88738.39">15240 9507 0,'0'0'0,"0"-17"0,-18-1 16,18 0 0</inkml:trace>
  <inkml:trace contextRef="#ctx0" brushRef="#br0" timeOffset="-87900.63">15575 9525 0,'0'0'0,"0"-18"0,0-17 32,-18 53-17,18-1 1,0 54-1,0-36-15,0 89 16,0 34 0,-17-16-1,17-90 1</inkml:trace>
  <inkml:trace contextRef="#ctx0" brushRef="#br0" timeOffset="-87116.14">15487 9860 0,'0'0'0,"0"-35"16,18 35 0,34 0-1,178 0 16,-177 0-31,35 0 16,35-18 0,-87 1-1,-36-19 1,-36 19 0,-52-1-1,53 18 1,-36 53-1,18 17 17,53 1-17,18-18 1,17-18 0,36-17-1,-1-18 1,-17-35-1,-35-18 1,0-18 0,-18 36-1,0 88 17,0-18-17,0 53 1,35-35-1,0-18 1,18-35 0,53-52 15,-88 34-31,17-17 16,18-54-1,-36-16 1,-17 69-1,-35 19 1,-18 70 0,53 17-1,18 1 1,17-36 0,36 18-1</inkml:trace>
  <inkml:trace contextRef="#ctx0" brushRef="#br0" timeOffset="-85748.45">16616 9842 0,'17'-17'16,"-34"34"-16,17-87 31,0 52-31,-35 18 16,-18 0-1,17 36 1,-17 34 0,36-35-16,-1 36 15,18-18 1,0-18-16,35 36 16,18-54-1,36-17 1,-1-35 15,-35 0-31,0-53 31,-71-18-15,-17 35 0,-18 36-1,-18 17 1,36 36-1,35 0 1,35-1 0,0-17-1,18 18 1,18-18 0,-1-18-1,1 1 16,-18 17-31,18-18 16,-19 36 15,-16-1-15,-19 1 0,-17-1-1,-17-34 32,-1-1-31,-17 1-1,17 17-15,1-18 16,-36 18 0,17 18-1,-17 34 1,36 37-1,34-19 17,54-17-17,17-53 1,0 0 0,18-35-1</inkml:trace>
  <inkml:trace contextRef="#ctx0" brushRef="#br0" timeOffset="-84945.98">17321 9860 0,'0'0'0,"-35"-18"15,0 18 1,35 18 0,0 0 15,17-1-16,1-17 1,17 0 0,18-17-1,-35-1 1,0 0 0,-18-17-1,-18 35-15,0-35 16,-35 17-1,18 36 1,0 17 0,0 0-1,35 71 1,17-70 0,54 17-1,52-36 16,18-34-15,-52-1 0,34-53-1,-70-17 1,-35 18 0,-54-1-1,-34 53 1,-1 36-1,18 53 1,18-19 0,35 19-1,35-18 1,18-35 0,-18-18-1,-17 0 1,17-18-16,18-35 31,-35 18-15,0-1-1,-18 89 17,0 18-17,35-18 1,0 0-1,18-53 1</inkml:trace>
  <inkml:trace contextRef="#ctx0" brushRef="#br0" timeOffset="-84762.25">18045 9931 0,'0'0'0,"-36"-71"16,19 36-1,17 0 1,0 17 15,0 53 0,17-17-15,1-1 0</inkml:trace>
  <inkml:trace contextRef="#ctx0" brushRef="#br0" timeOffset="-84248.11">18080 9825 0,'0'-18'15,"0"-17"17,0 17-32,17 1 31,1-1-16,0 18 1,-1 0 0,-17 18-16,18 17 15,-18 35 1,-18 1 0,1-36-1,17 1 1,-18-36-1,36-18 1,17-17 0,-17-18-1,17-18 1,0 18 0,1 71-1,-19 17 1,1 71 15,17 0-15,0-71-1,54 0 1,-37-35 0,37-35-1</inkml:trace>
  <inkml:trace contextRef="#ctx0" brushRef="#br0" timeOffset="-82697.01">14058 10760 0,'18'0'32,"-1"-18"-1,1 0-16,-18 1 17,0-1-17,0 1 1,-18 17 0,1-36-1,-54 19 1,18 17-1,-52 35 1,16 35 0,89 1-1,18-18 1,0-35-16,87 52 31,-16-35-31,16 36 31,-52-1-15,-53 1 0,-17-36-1,-89-17 1,53-36 0,-35-17-1,53 0 1,-1-18-1,36 35-15</inkml:trace>
  <inkml:trace contextRef="#ctx0" brushRef="#br0" timeOffset="-82297.51">14393 10795 0,'0'0'0,"-17"-18"16,-54 54 15,53-36-31,1 53 16,-1-1 0,18 54-1,53 0 1,18-53-1,-1-18 1,-34-35-16,16 0 16,19-53-1,-71-35 1,-35-35 0,-36-18 15,-17 70-16,35 53 1,18 36 0,35 0-16</inkml:trace>
  <inkml:trace contextRef="#ctx0" brushRef="#br0" timeOffset="-81746.63">14711 10848 0,'0'0'0,"17"-35"32,-17 52-17,36 36 1,-19 0 0,1 53-1,17-18 16,-17-35-15,0-35-16,17-1 16,0-34-1,-17-19 1,-18-34 0,17-36-1,-17 35 1,18 36-1,0 70 1,17 36 0,-17-18-1,52 17 1,1-34 0,-1-54-1,-17-17 16,-18-53-15,-35 17 0,-52-35-1,-1 36 1,0 52 0,0 18-1</inkml:trace>
  <inkml:trace contextRef="#ctx0" brushRef="#br0" timeOffset="-81362.63">15452 10813 0,'0'0'0,"17"-18"0,-17 0 15,18 18-15,-18-17 16,18-1-1,17 0 1,18 18 0,0 36-1,-36 17 1,-34 35 0,-54 0-1,-17-17 1,53-36-1,17 0 1,53 0 0,18-35-1,35 0 1,-17-17 0,-53 17-16</inkml:trace>
  <inkml:trace contextRef="#ctx0" brushRef="#br0" timeOffset="-81160.48">15998 11095 0,'0'17'47,"0"1"-47,0 17 15,-35 1 1,0 34 0,0-34-1,17-19-15</inkml:trace>
  <inkml:trace contextRef="#ctx0" brushRef="#br0" timeOffset="-80546.39">16492 10777 0,'0'-17'0,"0"34"0,0-52 15,0 17 1,0 36 0,0 0-16,-17 52 31,17 1-16,-18 17 1,0-53-16,18 36 16,0-54-1,0-34 17,0-36-17,36-53 1,-1 18-1,-17 35-15,35-35 16,17 0 0,1 70-1,-36 71 1,-17 0 0,-18 70 15,0 18-16,-18-35 1,0-53 0,18-18-16</inkml:trace>
  <inkml:trace contextRef="#ctx0" brushRef="#br0" timeOffset="-79828.83">16545 10883 0,'0'0'0,"0"-53"16,18 36 0,17-1-1,-17 18-15,35 0 16,70-18 0,-17 1-1,-35-19 16,-36 19-15,-17-1 0,-18 36 15,-36 88-15,19-36-1,-19 54 1,36-36-1,0-53 1,0 0 0,18-35-1,35-35 1,0-35 0,-18-36-1,0 18 16,-17 70-31,0 0 16,-18 36 0,0 70-1,0-35 1,35 53 0,18-71-1,0-35 1,17-35-1,-17 0 1,0-71 0,-53-18-1,-35 18 1,-18 71 0,-18 35 15,18 18-16</inkml:trace>
  <inkml:trace contextRef="#ctx0" brushRef="#br0" timeOffset="-79427.91">17815 10742 0,'18'-18'0,"-36"36"0,54-53 16,-19 17-16,-17 1 16,-53-1-1,18 18 1,-36 35 0,36 36-1,53-1 16,17 18-15,18 1 0,0-54-1,-53 0-15,18 0 16,-36 36 0,-35-53-1,-53-1 1,-17-34-1,17-36 1,71 35 0</inkml:trace>
  <inkml:trace contextRef="#ctx0" brushRef="#br0" timeOffset="-78492.08">13423 11853 0,'35'0'0,"-70"0"0,88-17 0,-18-36 16,36 0-1,-53 18 1,-1 35 0,-52 35 15,-36 35-16,1 36 1,35-35 0,17 52-1,53-35 1,71-52 0,-35-19-1,-36-17-15,71-70 31,-106 52-31,-18-70 16,0 35 0,1 35-16,-19-34 15,19 16 1,52 19 0,53 17 15,-17 17-16,17 19 1,-53 52 0,-35-18-1,-35 1 1,17-18 0,1-53-1</inkml:trace>
  <inkml:trace contextRef="#ctx0" brushRef="#br0" timeOffset="-78212">14252 11853 0,'0'0'0,"18"-35"15,-36 35-15,-17-18 31,17 18-31,-35 36 16,18 17 0,0 52-1,35-34 1,35 17 0,53-17-1,-17-71 1,52-18-1</inkml:trace>
  <inkml:trace contextRef="#ctx0" brushRef="#br0" timeOffset="-77729.18">14517 11906 0,'0'0'0,"-18"0"31,18 18-15,18 17 0,-18 0-16,17 18 15,-17 53 1,0-35 0,18-54-1,-18 1-15,0-53 31,0-36-15,0-52 0,0 35-1,0 35-15,0-36 16,53-16 15,18 52-15,-36 70-1,35 36 1,-34 35 0,-72-17-1,-34-36 1,17 1 0,-35-36-1,70 0-15</inkml:trace>
  <inkml:trace contextRef="#ctx0" brushRef="#br0" timeOffset="-77362.5">15205 12136 0,'0'0'0,"17"-53"31,1 53-15,-18 17-1,0 1-15,-18 17 16,1-17-16,-19 70 31,19-70-31</inkml:trace>
  <inkml:trace contextRef="#ctx0" brushRef="#br0" timeOffset="-74158.45">16104 11906 0,'18'-17'0,"0"17"15,-1 0 1,18-18 15,-17 18-31,0-18 16,-1 18-16,-17-35 31,18 0-15,-53-1-1,-1 1 1,19 35-16,-54-17 16,18 17-1,-35 35 1,35 0 0,18 18-1,0 53 16,52-106-31,19 53 16,-1-36 0,71 19-1,0-19 17,-36 1-17,1 17 1,-36 18-1,-53 18 1,-35-1 0,0-34-1,-70-19 1,70-17 0,-17-35-1,34 0 1,19-18-1,-1 0 1,36 18 15,-1 17-31</inkml:trace>
  <inkml:trace contextRef="#ctx0" brushRef="#br0" timeOffset="-73526.88">16492 11924 0,'0'0'0,"0"-18"0,18 18 31,-18 18-16,0 0 1,0 34-16,0 37 31,-18-36-31,1 35 16,17-35 15,-18-18-15,18-53 15,0 1-31,0-19 16,0-52-1,18-35 1,-1 52 0,-17 36-16,53-53 31,-35 70-31,17 18 15,18 18 1,0 35 15,-35 0-15,17 88 0,-17-71-1,-18-17 1,17 18-1,-17-18 1,0-18 0,-17-18-1,-1-17-15</inkml:trace>
  <inkml:trace contextRef="#ctx0" brushRef="#br0" timeOffset="-73310.19">16510 12188 0,'0'0'0,"0"-35"31,35 35-15,18-17 0,18-1-1,-18 18 1,35-18-1,-71 18-15,19 0 16,-19 0-16</inkml:trace>
  <inkml:trace contextRef="#ctx0" brushRef="#br0" timeOffset="-72641.36">16933 11906 0,'0'-17'31,"0"34"-15,18 36-1,-18 0 1,0-18-16,0 36 16,18 35-1,-18-36 1,0-17 0,0-35-1,0-36 16,17-17-15,-17 17-16,0-52 16,0-54-1,0 1 17,18 17-17,0 53 1,17 0-1,0 35 1,0 1 0,1 34-1,-19 1 1,1 53 0,-18-1-1,-53-17 1,-18 18-1,19-54 1,-1 1 0,17 0 15</inkml:trace>
  <inkml:trace contextRef="#ctx0" brushRef="#br0" timeOffset="-72026.9">17445 12153 0,'17'0'109,"1"-17"-93,17 17-16,-17 0 0,17-18 16,1 18-16,69-18 15,19 18 17,-36 0-17,-53 0 1,-17 0-16,0 0 15,-18-17 1,-18 17 15</inkml:trace>
  <inkml:trace contextRef="#ctx0" brushRef="#br0" timeOffset="-71352.61">17921 11889 0,'0'0'15,"-18"0"-15,1 0 31,17 17 1,17-17-1,1 18-31,17 0 16,18-1-1,18 18 1,-36-17-1,0 0 17,-17-18-32,0 17 15,-1 1 17,1-18-17,-36 18 16,1-1-15,-1-17 0,0 18-16,1 0 15,-19 17 1,19-18 0,-18 19-1,17-19 1,0 1-1,18 0 17,-17-18-32,17 17 31,-18-17 0</inkml:trace>
  <inkml:trace contextRef="#ctx0" brushRef="#br0" timeOffset="-70209.68">18732 11800 0,'0'0'0,"0"-17"16,0-1-1,18 18 17,-18 18-32,0 35 15,0 70 1,0-17 0,0 35-1,0-88-15,18 18 31,-18-54-31,0 1 0</inkml:trace>
  <inkml:trace contextRef="#ctx0" brushRef="#br0" timeOffset="-69368.66">18433 11959 0,'0'0'0,"-18"-123"31,18 87-31,18-52 16,35 0-1,52 17 1,1 36-1,53 35 1,0 53 0,-53 18-1,-36 17 17,-70-35-17,-18-18-15,-34 0 16,-37 18-1,1-17 1,53-36 0,-18 17-1,35-34 1,18-1 0,36-17-1,-1 17 1,71 18-1,0 18 1,-18 35 0,-18 35 15,-70 18-15,-35-1-1,0-52 1,-53 0-1,17-18 1,-52-17 0,-1-18-1,18-18 1,18-17 0,53 0-1,17-18 1,36 18-1,35 35 1,-18 0 15,0 35-15,-17 18 0,-1-18-1</inkml:trace>
  <inkml:trace contextRef="#ctx0" brushRef="#br0" timeOffset="-68726.33">19509 11871 0,'0'-18'16,"-18"1"15,36 17-16,17 0 1,0 0 0,71 0-1,17 17 1,-34-17 0,-54 0-1,-70 0 1,-36 0-1,-17-17 1,17-1 0,36 18 15,17 0-15,18 18-1,18-1 1,0 54-1,17-18 1,-17 70 0,-1 1-1,1-18 1,-18-18 0,0-71-1,0 1-15</inkml:trace>
  <inkml:trace contextRef="#ctx0" brushRef="#br0" timeOffset="-68406.86">20197 11959 0,'0'0'16,"0"18"15,0-1-31,0 1 0,0 17 16,0 1-16,0 17 15,17 52 1,-17-52-1,0 18 1,0-36 0</inkml:trace>
  <inkml:trace contextRef="#ctx0" brushRef="#br0" timeOffset="-68057.74">20161 11959 0,'0'0'15,"-35"-70"1,17 52-16,1-53 16,17 36-16,0 0 15,35-18 1,53 18-1,0 17 1,18 53 15,-35 36-15,-54 17 0,-34-17-1,-54-1 1,-35-17-1,36-35 1,-36-36 0</inkml:trace>
  <inkml:trace contextRef="#ctx0" brushRef="#br0" timeOffset="-45598.63">15610 13106 0,'0'-36'15,"0"19"1,0-19 0,-17 19-1,-19-1 1,1 18-1,-35 18 1,17-1 0,17 1-16,-16 17 15,-1 36 1,53 0 0,35-19-1,18-34 1,35-18-1,-17-35 1,-1-53 15,-17-36-15,-18 36 0,-17-36-1,0 54 1,-18 88-1,-18 52 1,0 1 0,18 34-1,18 19 1,17-36 0,1-53-1,-36-17-15</inkml:trace>
  <inkml:trace contextRef="#ctx0" brushRef="#br0" timeOffset="-45214.06">15875 13106 0,'0'0'0,"0"-18"0,18 18 46,-1 0-30,1 0-16,35 0 16,-36 0-16,36 0 15,0 0 1,-53-18 0,0-17-1,-35 0 1,-18 17-1,18 18 17,0 18-17,-1 35 1,36 17 0,53 1-1,18-18 1,-1-53-1</inkml:trace>
  <inkml:trace contextRef="#ctx0" brushRef="#br0" timeOffset="-44882.33">16422 13017 0,'0'0'0,"0"-17"15,-18-18-15,1 17 16,-1 18-1,-17 18 1,35 17 15,0 0-15,17 0 0,36 1-1,-18-1 1,-17 0-1,-18 1 1,-35-19 0,-36 1-1,18-53 1,53 17-16</inkml:trace>
  <inkml:trace contextRef="#ctx0" brushRef="#br0" timeOffset="-44664.88">16633 13035 0,'0'0'16,"0"-18"-16,18 18 16,-18 18-1,18 17 1,-1 1-1,1-1-15,0 18 16,17 0 0,0-18-1</inkml:trace>
  <inkml:trace contextRef="#ctx0" brushRef="#br0" timeOffset="-44516.47">16757 12859 0,'0'0'0,"-18"0"0,18-18 15</inkml:trace>
  <inkml:trace contextRef="#ctx0" brushRef="#br0" timeOffset="-44099.17">16969 13053 0,'0'0'0,"0"17"0,0 1 78,0 0-62,0-1-16,0 1 15,0 0 1,0-36 15,0 0-31,17-17 31,1 17-31,0 1 16,52-1 0,1 18-1,-1 35 1,-17 36 0,-35-18 15,-1-18-31</inkml:trace>
  <inkml:trace contextRef="#ctx0" brushRef="#br0" timeOffset="-43616.16">17745 13264 0,'17'-35'31,"-17"18"-15,18 17-16,-18 17 15,-18 18 1,-35 36 0,36-36-16</inkml:trace>
  <inkml:trace contextRef="#ctx0" brushRef="#br0" timeOffset="-42848.32">18344 13141 0,'0'0'0,"0"-18"16,0 1 0,0-19-1,0-17 1,-17 36-1,-1 17-15,-17-18 16,-36 36 0,1 17-1,17 18 1,53 18 0,35-1-1,36 1 1,35-36-1,-36-35 17,-17-53-17,-18-53 1,-35-17 0,-17-54-1,-1 124 1,18 89 15,0 34-15,0 36-1,18-35 1,17 17 0,0-18-1,0-52 1</inkml:trace>
  <inkml:trace contextRef="#ctx0" brushRef="#br0" timeOffset="-42448.86">18644 13123 0,'0'0'0,"-17"0"0,17-17 15,0 34 16,17-17-15,1 0-16,17 18 16,36-18-1,-18 0 1,-18-18 0,-53 1 15,-35-19-16,18 19 1,-35-1 0,34 18-1,19 71 1,17-18 0,35 35-1,35-18 1,1-52-1,0 0-15</inkml:trace>
  <inkml:trace contextRef="#ctx0" brushRef="#br0" timeOffset="-42132.19">18962 13123 0,'0'0'0,"0"-35"0,-18 17 0,-17-35 31,53 71-16,-1 17 17,1 1-32,17 17 15,0 35 1,18-18 0,-17-52-1,-1-36 1,-18-17-1,19-53 1,-19 0 0,1 35-1,0 35 1</inkml:trace>
  <inkml:trace contextRef="#ctx0" brushRef="#br0" timeOffset="-41481.93">19491 13176 0,'0'0'16,"-18"18"-16,36-18 62,0 0-62,-1 0 16,1 0-16,17-18 15,18-17 1,-35 17 0,-36-17-1,-70 0 16,53 17-15,-18 36 0,17 17-1,36 0 1,0 1-16,18-1 16,53 35-1,34-17 1,19-53-1,-18-17 1,-53-36 0,-36-35-1,-34-18 1,-19-35 0,36 70-1,0 18 1,0 88-1,0 36 17,0 17-17,18 18 1,0 0 0,35-18-1,-36-70-15</inkml:trace>
  <inkml:trace contextRef="#ctx0" brushRef="#br0" timeOffset="-41130.96">20144 13106 0,'0'-18'16,"0"36"-16,-18-36 0,0 0 16,1 36-1,17 17 1,0-17-1,17 35 17,1-35-32,17 17 15,18-35 1,-18 0 0,1-35-1,-54-18 1,0 17-1,-34 1 1,34 17 0,-35 18-1,35 18 1,18 0 0</inkml:trace>
  <inkml:trace contextRef="#ctx0" brushRef="#br0" timeOffset="-40664.35">20408 13106 0,'0'0'16,"0"-18"-16,-17 36 31,17-1-31,0 36 15,0-17-15,17 34 16,-17 54 0,18-19-1,-1-16 1,-17-54 0,18-35-1,-18-35 1,-18-71-1,-17-35 17,18-36-17,17 89 1,35 0 0,18 53-1,0 70 1,-36 0-1,-17 36 1,-53-1 0,0-34-1</inkml:trace>
  <inkml:trace contextRef="#ctx0" brushRef="#br0" timeOffset="-40380.63">20990 13194 0,'18'18'16,"0"-18"-16,-18 17 15,17 36 1,-17 0 0,0-35-16,0 35 15,0 17 1,18-52-16</inkml:trace>
  <inkml:trace contextRef="#ctx0" brushRef="#br0" timeOffset="-39747.78">21361 12859 0,'0'0'0,"0"-18"0,0 0 15,-18 1-15,18-1 16,0 1 0,0-1-16,0 53 31,18 18 0,-1 88-15,1-70-1,-18-36-15,18 36 16,-18-36 0,0 18-1,-18-53 1,18-18-1,-18-35 1,18-35 0,53 17-1,18 36 1,-18 53 0,0 35-1,0 53 1,-71-18 15,-17-53-15,-36-17-1,-70-54 1,88 1 0,35-18-1</inkml:trace>
  <inkml:trace contextRef="#ctx0" brushRef="#br0" timeOffset="-39312.18">21731 13053 0,'53'-18'31,"-35"36"-16,-18-1 1,0 19 0,17 52-1,-17-18 1,18-34 0,0-19-16,52 36 15,-17-35 1,53-36-1,-53-35 1,-36-17 0,-52-36-1,0 18 1,0 52 0,17 19-1,36 52 32,17-35-47</inkml:trace>
  <inkml:trace contextRef="#ctx0" brushRef="#br0" timeOffset="-39095.9">22384 13053 0,'0'0'31,"0"17"-15,0 19 15,0-19-31,0 36 0,17 71 31,-17-89-31,36 0 16</inkml:trace>
  <inkml:trace contextRef="#ctx0" brushRef="#br0" timeOffset="-38894.32">22313 12788 0,'0'-35'15,"0"70"-15,0-88 0,18 53 16,-1 36 0,1-1-1,0-35-15</inkml:trace>
  <inkml:trace contextRef="#ctx0" brushRef="#br0" timeOffset="-38664.18">22578 12859 0,'0'17'31,"17"-17"-15,-17 18-16,0 17 0,18 18 15,17 53 1,-17-35-1,0-1 1,-18-35-16,17 1 16,-17-1-1</inkml:trace>
  <inkml:trace contextRef="#ctx0" brushRef="#br0" timeOffset="-38130.4">23125 13141 0,'0'0'0,"0"-18"0,0 1 16,-18-1-1,-35 0 1,0 18-1,35 0-15,-17 0 16,0 36 0,0 34-1,35 18 1,0-35 0,53-17-1,17-19 16,1-34-15,17-107 0,-53 36-1,-17-71 1,-1 36 0,-52-36-1,17 88 1,-34 89-1,16 106 1,36 52 0,18-35-1,35 71 1,-36-71 0</inkml:trace>
  <inkml:trace contextRef="#ctx0" brushRef="#br0" timeOffset="-37410.56">19156 13952 0,'-35'-17'0,"70"34"0,-88-52 15,18 0 1,35 17-16,17 18 16,19 0-1,52 0 1,88-17-1,18 17 1,-53-18 0,-105 18-1</inkml:trace>
  <inkml:trace contextRef="#ctx0" brushRef="#br0" timeOffset="-37230.07">19332 13847 0,'0'17'0,"0"-34"0,0 52 16,18-18-16,-18 1 16,17 17-16,1 18 15,0 53 1,17-18 0,-17-17-1,17-1 1</inkml:trace>
  <inkml:trace contextRef="#ctx0" brushRef="#br0" timeOffset="-36796.26">19826 14164 0,'0'0'15,"-18"-18"1,18 36 15,36-18-15,17 18 0,17-36-1,-35 0 1,-17-17-1,-18 17 1,-18 1-16,-52-1 16,17 1-1,-18 34 1,19 36 15,52 0-31,17 18 31,36-19-15,18-34 0,-36-18-16,18 0 0</inkml:trace>
  <inkml:trace contextRef="#ctx0" brushRef="#br0" timeOffset="-36463.43">20320 14164 0,'0'0'0,"18"-18"0,-36-35 31,18 36-31,-53-36 16,0 35 0,0 36-1,36 0 1,17 34 0,35 1 15,35 18-16,-17-36 1,0 0 0,-53 1-1,-53-1 1,0-35 0,36-18-1,17-17 1,17 17-16</inkml:trace>
  <inkml:trace contextRef="#ctx0" brushRef="#br0" timeOffset="-36256.9">20496 13935 0,'0'0'32,"0"-36"-32,-17 72 31,17 17-16,0-18-15,17 35 16,36 36 0,18 0-1,-36-53 1,-17 0 0</inkml:trace>
  <inkml:trace contextRef="#ctx0" brushRef="#br0" timeOffset="-36096.73">20479 14217 0,'0'0'0,"-18"-18"0,0 1 15,54-1 1,-1 18 0,88-18-1,-70 18 1</inkml:trace>
  <inkml:trace contextRef="#ctx0" brushRef="#br0" timeOffset="-35712.09">21078 14287 0,'0'0'0,"18"0"32,-18 18-17,0 35 17,0-35-32,-18 35 15,18-18-15,-17 0 16,-1-17-16</inkml:trace>
  <inkml:trace contextRef="#ctx0" brushRef="#br0" timeOffset="-35012.6">21220 14129 0,'0'0'16,"17"0"-16,-17-36 16,35 1-1,-17 18 1,17 105 31,-17-71-47,17 72 15,-17-54 1,-18 0-16,0 0 16,0 1-1,-18-36 1,18-36 15,-17 1-15,34-53-1,19-18 1,17 36 0,-18 34-1,-18 54 1,1 35 0,0 35-1,-18-17 1,0-36-1,0 0 1,0-70 15,0 0-15,17 17 0,19-70-1,-1 52 1,0 19-1,0 52 1,-17 0 0,-18 36-1,-18-1 1,18-34 0</inkml:trace>
  <inkml:trace contextRef="#ctx0" brushRef="#br0" timeOffset="-34558.39">21907 14182 0,'0'0'16,"0"-18"-16,0-35 31,0 35-15,-35-17-1,0 35 1,0 18 0,-1 52-1,36-17 1,0 18 0,36-54-1,-19 1-15,19 0 16,16-18-1,-34-18 1,17-35 0,-17-17-1,0 34 1,-1 89 31,-17 0-32,0 18 1,18-36 0</inkml:trace>
  <inkml:trace contextRef="#ctx0" brushRef="#br0" timeOffset="-34144.59">22190 14093 0,'0'0'0,"0"-17"0,0 34 47,17 1-47,-17 17 16,18 1-1,-18-1 1,18 18-1,-18-36 1,17-34 15,-17-18-15,36-36 0,34 0-1,-35 36 1,1 35-16,-1 0 15,0 53 1,-17 18 0,-18-18-1,0 17 1</inkml:trace>
  <inkml:trace contextRef="#ctx0" brushRef="#br0" timeOffset="-33341.96">22860 14111 0,'0'0'0,"0"-18"0,0 1 16,0-18-1,-35 17 1,-36 18-1,1 35 1,-1 18 15,53 0-31,18 0 32,0-35-32,18-1 15,17 1 1,36-18-1,-1 0 1,-17-35 0,-17-18-1,-1 0 1,-17 35 0,-18 36-1,0 35 1,0-18-1,17 35 1,36-52 0,53-18-1,0-18 17,17-17-17,-70 0 1,-35-53-1,-36 35 1,-17 18 0,-36 35-1,18 17 1,36 36 0,34 18-1,19-36 1,34 35-1,1-17 1,-71 36 0,0-19-1,-53 18 1,0-17 15,18-71-15,17 0-16</inkml:trace>
  <inkml:trace contextRef="#ctx0" brushRef="#br0" timeOffset="-32929.42">23671 14182 0,'0'0'0,"-53"-18"31,53 36-15,18-1 15,0-17-15,17 18-16,0-18 31,-17 0-31,35-18 15,-36 1 1,-17-36 0,-17 17-1,-54 1 1,1 18 0,-18 69-1,35 37 1,53-1-1,53 18 1,35-36 0</inkml:trace>
  <inkml:trace contextRef="#ctx0" brushRef="#br0" timeOffset="-32178.59">20091 14587 0,'0'0'0,"0"-17"0,17 87 31,-17 18-15,36 89-1,-19-1 1,19-70-1,-36-53-15,17 35 16,-34-70 0</inkml:trace>
  <inkml:trace contextRef="#ctx0" brushRef="#br0" timeOffset="-31728.15">19791 15187 0,'0'0'0,"-35"-35"32,52 35-32,18-35 15,71-1 1,0 1 0,53 17-1,-71 18 1,0 0-1,-70 18 1,0 17-16,-1 18 16,-17 0-1,18 35 1,-1-52 15,-34-36-15,-36-18-1,35-17 1,-17-71 0,106 35-1,-1 54 1,36-19 0,-36 19-1,-34 17-15</inkml:trace>
  <inkml:trace contextRef="#ctx0" brushRef="#br0" timeOffset="-31307.93">20814 14993 0,'0'18'16,"18"-18"0,-36 0 15,-17 0-16,-1 0 1,1 17 0,17 36-1,18 0 1,0-35-16,0 17 16,53 0-1,0-35 1,0 0-1,-18-17 1,1-36 0,-19 18-1,-17-1 17,0 72-1,18 34-16,0-17 1,-18-18 0,17-17-16</inkml:trace>
  <inkml:trace contextRef="#ctx0" brushRef="#br0" timeOffset="-30606.76">21114 15081 0,'0'0'0,"0"-53"32,17 71-17,-17 0 1,18-1-16,-18 36 16,0 0 15,0-18-16,0-17 1,0-36 0,18 1-1,17-36 1,0 0 0,-17 35-1,17 36 1,-17 35-1,-1 0 1,19-18 0,17 0-1,17-35 17,-35 0-32,18-17 15,36-36 1,-72-18-1,-17 18 1,-35 0 0,-53 36-1,52 34 1,-16 19 0,69-1-1,54 18 1,-18-36-1,17 19 1,-70-1 0,-70 0-1,-19-17 17,37-18-17,16-18-15</inkml:trace>
  <inkml:trace contextRef="#ctx0" brushRef="#br0" timeOffset="-30076.1">21855 14958 0,'0'0'0,"17"-36"31,-17 54-16,0 0-15,0 17 16,0 71 0,0 17-1,0-34 1,0 16 15,0 1-15,18-71-1,-1-35 1,-17-35 0,-17-53-1,-18-53 1,17 35 0,18 71-16,0-36 15,35 36 1,36 35-1,-1 35 1,1-17 0,-53 17-1,-36 0 1,-70-17 15,-18 0-15,88-18-1</inkml:trace>
  <inkml:trace contextRef="#ctx0" brushRef="#br0" timeOffset="-29727.97">22190 15117 0,'0'0'0,"0"-18"15,0 0 1,-18 36 31,18 0-47,18 34 15,17 19 17,18-36-17,35-17 1,-35-36-1,-18-17 1,-35-36 0,-17 19-1,-19-1 1,-17 17 0,18 36-1</inkml:trace>
  <inkml:trace contextRef="#ctx0" brushRef="#br0" timeOffset="-29325.73">22507 15028 0,'0'-17'15,"0"34"-15,18-34 16,-1 17-16,1-18 15,17 36 1,1-1 0,17 36-1,-36 18 1,-17-18 0,-17-36-1,-1-17 1,0-17-1,-17-19 1,35 19 0,-18-36-1,18 18 1,36-54 0,-1 36-1,18 36 1,-35 17-1,-1 0 1</inkml:trace>
  <inkml:trace contextRef="#ctx0" brushRef="#br0" timeOffset="-29009.99">22878 14781 0,'0'0'0,"0"18"15,17 0 1,-17 17-16,18 35 31,0 36-15,-18 0-1,35 0 1,-18-53 0,19-18-1,-1-35 1</inkml:trace>
  <inkml:trace contextRef="#ctx0" brushRef="#br0" timeOffset="-28860.18">22807 15046 0,'-35'-18'16,"70"36"-16,-105-53 0,34 17 0,19 0 16,105 18-1,0 0 17,71 18-17,-71-18-15</inkml:trace>
  <inkml:trace contextRef="#ctx0" brushRef="#br0" timeOffset="-27108.09">23424 15240 0,'-17'-18'31,"17"36"-15,0 0-1,-18 17-15,18 53 32,0-53-17,18-17-15</inkml:trace>
  <inkml:trace contextRef="#ctx0" brushRef="#br0" timeOffset="-26592.63">24095 14870 0,'0'0'0,"17"-89"32,-34 72-17,-1 17-15,-17 0 16,-18 17 0,-35 36-1,35 0 1,53 0-1,17-18 1,36 1 0,36-19-1,-37 1 1,-34-36 0,-53 18-1,-18 0 1,-18 18-1,1 17 1,17 36 15,53-1-15,35-17 0,18-35-1,53-36 1,-36 1-1</inkml:trace>
  <inkml:trace contextRef="#ctx0" brushRef="#br0" timeOffset="-26388.37">24148 14993 0,'0'-18'16,"0"36"-16,0-53 0,17 17 15,19 36 1,-1 52-1,-18 1 1,19-1 0,-19 1-1,19-53 17</inkml:trace>
  <inkml:trace contextRef="#ctx0" brushRef="#br0" timeOffset="-26175.29">24412 14993 0,'0'0'15,"-17"-18"-15,-19 1 16,-52 70 0,0 35-1,35-35 1,35-18-16,-17 18 15,35 0 1</inkml:trace>
  <inkml:trace contextRef="#ctx0" brushRef="#br0" timeOffset="-25941.41">24518 14817 0,'18'-18'0,"-36"36"0,36-71 16,-1 35-16,-17 36 15,-17 70 1,-1 53 0,0-53-1,18 36 1,18-54-1,0-34 1</inkml:trace>
  <inkml:trace contextRef="#ctx0" brushRef="#br0" timeOffset="-25557.36">24553 15099 0,'-17'-18'16,"34"36"-16,-52-53 0,-18 17 15,18 0 1,0 18 0,35 18-1,52 0 1,1-1 0,53-17-1,-18-17 1,-35-19-1,-35 1 17,-18 17-17,-18 18 1,-17 18 0,0 17-1,0 18 1,52 35-1,18-52 1,54-19 0</inkml:trace>
  <inkml:trace contextRef="#ctx0" brushRef="#br0" timeOffset="-24691.26">24959 15117 0,'0'0'0,"0"-18"16,-18-17-16,1-54 15,17 36 1,0 36 15,0 52-15,0 18 0,0-18-1,0-17 1,0 0-1,17-18 1,1 0 0,17-18-1,1 0 1,-1 1 0,-18 17-1,1 35 1,-18 18 15,0 0-15,18-18-1,-1-17 1,72-18 0,16-36-1,-52 1 1,-17-18-1,-19-17 1,-17 17 0,0-18-1,0 54 1,-35 17 0,-18 52-1,0 19 1,36-18-1,17-18 1,35 1 0,18-36 15,0-36-15,-18 1-1,18-71 1,0-53-1,0 1 1,-36 52 0,-52 141 15,-18 36-31,0 52 16,-17 89-1,52-1 1,18-69-1,18-1 1</inkml:trace>
  <inkml:trace contextRef="#ctx0" brushRef="#br0" timeOffset="-23824.25">21237 15928 0,'0'0'0,"71"-35"32,-54 35-32,36-36 15,-17-17 1,-54 36-1,0-1-15,-35 18 16,-52 0 0,-19 35-1,71 1 1,18 34 0,88 1-1,70-1 16,36 1-31,-71-18 16,-52 0 15,-72-18-15,-52-17 0,-71-36-1,36 0 1,88-17-1,70 0 1</inkml:trace>
  <inkml:trace contextRef="#ctx0" brushRef="#br0" timeOffset="-23341.53">21678 15928 0,'-53'0'15,"106"0"-15,-123 0 16,70 18 15,0-1-31,0 18 16,0 36 0,0 17-1,0-17 1,0-54-1,17 1 1,1-36 0,17-35-1,0-88 17,-17 36-32,17-37 31,1 90-31,-1 34 15,0 88 17,-17 54-17,-1-18 1,19 17 0,-1-17-1,-35-53 1,0-35-16</inkml:trace>
  <inkml:trace contextRef="#ctx0" brushRef="#br0" timeOffset="-23175.24">21731 16069 0,'-18'-18'16,"36"36"-16,-53-36 0,52 1 15,72 17 16,-54 0-31,18 0 0,35 0 16,-53 0 0</inkml:trace>
  <inkml:trace contextRef="#ctx0" brushRef="#br0" timeOffset="-22722.17">22243 15840 0,'0'0'0,"-18"0"15,0 70 32,18-34-47,0 52 16,36 18 0,-19-36-1,-17-35 16,18-35-31,-36 0 32,1-35-32,-1 0 15,0-53 1,1-18 0,34-53-1,36 18 1,-17 88-1,16 18 1,-16 105 0,-19 19-1,-52 16 1,-18-52 0,-35-17-1,35-19 1</inkml:trace>
  <inkml:trace contextRef="#ctx0" brushRef="#br0" timeOffset="-22154.8">22948 16051 0,'0'0'15,"18"-17"-15,17-54 32,-35 54-32,-53-54 15,-35 18 16,53 71-15,-1 17 0,-34 88-1,70-70 1,0 18 0,35-36-1,0-17 1,18-18-1,0-53 1,-17 18 0,-1-18-1,-18 17 1,1 54 0,-18 17-1,0-17-15,18 35 16,-1 0-1,19 0 1,34-53 15,-52-18-31</inkml:trace>
  <inkml:trace contextRef="#ctx0" brushRef="#br0" timeOffset="-21674.85">23266 16016 0,'0'0'16,"0"-35"-16,0-71 15,17 35 1,1 107 15,-18 70-15,0-18 0,0 70-1,0-122 1,0 70-16,0 17 15,-18-52 17,1-54-17,17-34 1,17-72 0,-17 37-1,18-37 1,17-69-1,1 52 1,16 53 0,-16 70-1,-19 19 1,1 34 0,-18-17-1,-71-18 1,19-17-1,-1-36 1</inkml:trace>
  <inkml:trace contextRef="#ctx0" brushRef="#br0" timeOffset="-21208.03">23671 15769 0,'18'-53'31,"-18"71"-31,-18 17 16,-17 71-1,35 35 1,0 18 0,0-18-1,0-53 1,0 18-1,0-71 1,0-52 15,0-1-31,0-35 16,18-70 0,-1 34-1,36-52 1,0 53-1,-18 53 1,1 35 0,-1 53-1,-35 17 1,-53 1 0,0-36-1,-35-17 1,17-18-1</inkml:trace>
  <inkml:trace contextRef="#ctx0" brushRef="#br0" timeOffset="-20790.67">24289 15963 0,'17'0'16,"1"-17"0,0-1-1,-18 36 17,0-1-17,0 36 1,0 35-1,0-35 1,35-18 0,-17-35-16</inkml:trace>
  <inkml:trace contextRef="#ctx0" brushRef="#br0" timeOffset="-20622.09">24342 15593 0,'0'0'0,"0"-18"0,17 18 15,-17 18 1,0 35 0,0-36-16,0 19 15</inkml:trace>
  <inkml:trace contextRef="#ctx0" brushRef="#br0" timeOffset="-20222.64">24430 15875 0,'17'35'31,"-17"-17"-15,0 0-16,18 17 15,-18 18 1,18 0-1,-18-36 1,0-34 31,0-1-31,17-17-1,1-1 1,0 19-16,52-54 15,-34 36 1,16 0 0,-34 70-1,-18 53 1,-18-17 0,18 35-1,0-36 1</inkml:trace>
  <inkml:trace contextRef="#ctx0" brushRef="#br0" timeOffset="-19707.12">24077 16633 0,'18'-17'0,"-36"34"0,36-52 16,-18 18-16,0-36 16,-36 35-1,1 18 1,-35 35-1,34 53 1,19-35 0,17 36-1,35-1 1,18-35 0,53-36-1,35-34 1,-88-1-1</inkml:trace>
  <inkml:trace contextRef="#ctx0" brushRef="#br0" timeOffset="-19489.95">24412 16404 0,'0'0'0,"-17"-17"15,-1 17 1,18 35-1,0 35 1,18 19 0,-1-1-1,18-35 1,-35-36-16,18 19 16,17-19-1</inkml:trace>
  <inkml:trace contextRef="#ctx0" brushRef="#br0" timeOffset="-19089.09">24730 16563 0,'0'0'0,"-18"-18"0,0 18 15,18-17 1,-35 52-1,-18 18 1,36 0 0,17 0-1,0-36-15,53 36 16,-18-35 15,35-18-15,1-35-1,-53-1 1,-1-17 0,-34 0-1,-36 1 1,0 16 0,17 36-1,19 0 1,17 18-1</inkml:trace>
  <inkml:trace contextRef="#ctx0" brushRef="#br0" timeOffset="-18705.29">24977 16581 0,'0'0'16,"17"0"-1,-17-18 1,0 36 0,18-1-1,-18 36 1,35 35 0,-17-35-1,-18-35-15,35 17 16,18-35-1,-18-18 1,36-34 0,-36-19-1,-35 0 1,0 19 0,-35-19 15,17 53-16</inkml:trace>
  <inkml:trace contextRef="#ctx0" brushRef="#br0" timeOffset="-18122.7">25647 16651 0,'0'0'0,"0"-18"15,-18 18-15,-17-35 16,0-18 0,-1 18-1,1 35 16,35 18-31,-17 17 16,-1-17-16,18 17 16,-18 35-1,36 1 1,17-36 0,18-17-1,0-53 1,18-18-1,-19-36 1,-34 19 0,17-54-1,-35 19 1,-17 34 0,-1 53-1,-17 54 1,35 34 15,0 54-15,17 52-1,19-123 1,-19 0 0,19-35-1</inkml:trace>
  <inkml:trace contextRef="#ctx0" brushRef="#br0" timeOffset="80016.84">15011 13070 0,'-18'-17'0,"36"34"16,-54-52-16,19 17 0,-1-17 15,0 18 1,18-1-16,-17-17 15,-1-18 1,1 17 15,-1 19-15,18-1 0,0 1 15,0 34-16,-18 18 1,1 54 0,-19 69-1,19-34 1,-1 70 0,0-71-1,1-70-15,17 71 16,0 17-1,0-18 1,17-17 15,1-53-15,17-18 0,-17-35-1,-18-17-15</inkml:trace>
  <inkml:trace contextRef="#ctx0" brushRef="#br0" timeOffset="80432.93">14676 13952 0,'-36'36'31,"54"-19"0,123 1-31,-264-89 0,123 142 0,17-71 16,54 18-1,-36-1 1,53-17 0,-17 0-1,-36-17 1,18-19-1,-18 1 1,-17 0 0,-18 17-1,-53 53 1,-18 36 15,18-36-31,-17 53 16,35-52-1,-1-1 1</inkml:trace>
  <inkml:trace contextRef="#ctx0" brushRef="#br0" timeOffset="89668.13">23495 9172 0,'0'0'0,"0"-17"0,0-54 31,0 18-15,0 18 0,0 17-1,0 36 16,0-1-15,0 36-16,-18 71 31,18-71-31,-17 88 16,17 0 0,0 88-1,0 1 1,0-54-1,-18-88 1,0 36 0,1-54-1,-1-17 1,18-35 0,0-36 15,35-17-16,18 17 17,-35 18-32,141-17 15,17 17 1,265 35 0,212 35-1,-124 1 1,282 35-1,-17-18 1,-124-35 0,-317-18-1,0-35 1,-124-17 0,-88-19-1,-35-17 1,-35 36 15,-18-19-15,-18 1-1,-17 35 17,-36 0-1,18-17 0,0-1-31,0 0 16,0-35-1,18-35 1,-18-18 0,-18-52-1,18 34 1,-18-70-1,54 0 17,-1 0-17,-18 18 1,-17 70 0,0 53-16,0-53 15,-17 18 1,-1 35-1,1 0 1,-1 18 0,0 17-1,18 0 1,-17 18 0,-19 0-1,-70 0 1,-35 18 15,0-18-15,-123 0-1,-54-35 1,-88-18 0,-52 0-1,-54-18 1,177 36-1,-123-18 1,52 36 0,106-1-1,141 18 1,-17 0 0,17 0-1,18 0 1,53 0 15,-36 0-15,19 0-1,69 18 1,1-18 0,17 17-1,1-17 1,-19 18-1,1-18 1,0 17 0,17 1-1,-35 17 1,0 18 0,18-17-1,17-1 1,1 18 15,17 0-15,0 0-1,0-18 1,0 35 0,-18-34-1,-17-1 1,17 18-1,1-35 1,-19 34 0,36-16-1,0 17 1,18 0 0,0-18-1,-1 0 1,-17 0-1</inkml:trace>
  <inkml:trace contextRef="#ctx0" brushRef="#br0" timeOffset="90152.49">25171 9437 0,'17'-35'16,"-34"70"-16,52-88 0,-17 53 31,-18 35-31,0-17 16,17 17-16,-17 124 15,0-36 1,-17 71 0,-1-35 15,18-88-31</inkml:trace>
  <inkml:trace contextRef="#ctx0" brushRef="#br0" timeOffset="90402.34">24765 10089 0,'0'0'0,"-123"-52"31,105 34-31,36 18 15,34 18 1,142 34 0,89 19-1,-1-18 1,-123-53 0,-106 0-16,88-35 31,-124-18-31</inkml:trace>
  <inkml:trace contextRef="#ctx0" brushRef="#br0" timeOffset="90619.1">25100 9402 0,'0'0'0,"-53"-18"16,18-35-1,70 35 1,106 18-1,-52 0 1,87 36 0,-17-1-1,-54 0 1,-34 0 0</inkml:trace>
  <inkml:trace contextRef="#ctx0" brushRef="#br0" timeOffset="91118.35">26123 9913 0,'0'0'0,"53"18"32,-53-36-17,18 0 1,-36-35-1,-17-35 1,0 53 0,17 0-16,-17 17 15,-18 36 1,-35 52 0,35 36-1,17-35 1,36-1 15,36-17-15,17-35-1,52-53 1,-34-18 0,-18 0-1,-18-36 1,-17 72-1,-18 52 1,0 0 0,0 54-1,35-36 1,0-18 0</inkml:trace>
  <inkml:trace contextRef="#ctx0" brushRef="#br0" timeOffset="91586.97">26776 9878 0,'0'0'0,"0"-18"16,0-35-1,-53 18 1,0 35-1,-35 18 1,17 17 0,18 35-1,36-17 1,17-35-16,17 35 16,19 0 15,17-18-16,17-35 1,-35-18 0,18-34-1,-35-19 1,-18 18 0,0 106 15,0 35-16,0-35 1,53 0 0,0-35-1</inkml:trace>
  <inkml:trace contextRef="#ctx0" brushRef="#br0" timeOffset="92053.32">27481 9737 0,'0'0'16,"36"-36"-16,-19-52 15,-34 18 1,-54 52 0,1 18-1,-36 0 1,35 53 15,54 17-31,34-17 16,54 71-1,35-1 1,-18 1 0,-71-54-1,-34 1 16,-54-18-15,-52-53 0,35-18-1,35-17 1,35 0 0,0 17-1,18-17 1,18 35-1</inkml:trace>
  <inkml:trace contextRef="#ctx0" brushRef="#br0" timeOffset="93904.1">24906 6421 0,'0'-89'15,"0"178"-15,0-213 16,-35 54 0,17 52-16,-17 0 15,-36 54 1,18 16 0,1 19-1,16 0-15,-34 70 16,-54 106-1,-17 35 1,18-53 0,52-105-1,1 17 1,17-53 0,17-35-1,36-36 16,18 1-15,70-18 0,124 18-1,176-1 1,176 36 0,-87-17-1,352 87 1,70 1-1,-70-1 1,-353-52 0,124 17-1,-141-53 1,-212-35 0,-141-18 15,-106 1-16,-53-36 1,-18 0 0,1 18-1,52 17 1,0-35 0,18 0-1,0-53 1,18-70-1,17 35 1,53-106 0,53-18-1,-17 54 1,-53 105 0,-36 0 15,-70 35-31,-89 36 31,-105 0-15,35 17-1,-230-17 1,-158-18 0,-176-18-1,211 1 1,-300-18-1,71 17 1,106 1 0,229 52-1,247 18 1,70 53 15,124-35-15,18-1-16</inkml:trace>
  <inkml:trace contextRef="#ctx0" brushRef="#br0" timeOffset="94254.05">25259 6773 0,'0'0'15,"-18"36"1,18 17-1,18-1 1,0 72 0,-1 35-1,-17-36 1,0-88-16,-17 54 16,17-36-16</inkml:trace>
  <inkml:trace contextRef="#ctx0" brushRef="#br0" timeOffset="94570.6">25329 6897 0,'0'-71'0,"0"142"0,-17-195 15,17 71-15,0 18 0,17-71 16,72 71 15,34 53-15,-17 17-1,35 53 1,-88 53 0,-106-88-1,18-18-15,-18-17 16,-124 17-1,36-35 1,71 0 0</inkml:trace>
  <inkml:trace contextRef="#ctx0" brushRef="#br0" timeOffset="95070.46">26388 7232 0,'0'0'0,"-18"-18"0,-17 1 0,17-19 16,-70-34-1,35 52 1,18 36 0,17-1-16,-35 36 15,0 53 1,36-18 0,17-17 15,35-53-16,36-18 1,34-36 0,1-34-1,-53 17 1,18 0 0,-36 53-1,-35 70 1,0 36-1,0-35 1,53 17 0</inkml:trace>
  <inkml:trace contextRef="#ctx0" brushRef="#br0" timeOffset="95520.37">27076 7302 0,'0'0'16,"17"-17"-16,1-54 15,-18 36 1,-53 35 0,-70 35-1,70 18 1,0-18-1,17 54 1,36-19 0,18-34-1,17-1 1,54-35 0,-1-35-1,-18-36 16,-17 0-15,-35 54 0,0 17-16,-18 53 31,0 17-15,17-17-1,18 18 1</inkml:trace>
  <inkml:trace contextRef="#ctx0" brushRef="#br0" timeOffset="95904.39">28240 7267 0,'0'0'16,"35"-88"-1,-53 53 1,-17 17-16,-35 0 16,-124 18-1,105 18 1,19 35 0,88 18-1,70 52 1,53 18-1,-35-70 1,-1 35 0,-87-36-1,-88-35 1,-89-52 15,0-1-15,-53-52-16</inkml:trace>
  <inkml:trace contextRef="#ctx0" brushRef="#br0" timeOffset="96888.79">24994 3528 0,'0'0'0,"0"-18"0,-35 18 32,0 18-32,17 17 15,-17 124 1,0 17 0,35-70-16,-36 106 15,1 123 1,0-18 15,17-140-31,-17 70 16,17-89-1,18-52 1,0-70 15,53-36-31</inkml:trace>
  <inkml:trace contextRef="#ctx0" brushRef="#br0" timeOffset="97288.9">24659 5503 0,'0'0'0,"-17"0"16,17 18-16,17-18 15,1 0-15,52 18 16,195-18 15,299 35-15,301 0-1,140 18 1,-88 0 0,-423 0-1,35-18 1,-211-17 0,-230-18-1,-53-35 1,-88-1-1</inkml:trace>
  <inkml:trace contextRef="#ctx0" brushRef="#br0" timeOffset="98562.86">25047 3422 0,'-17'0'0,"34"0"0,-52-18 0,0 1 15,35-1 1,-18 0-16,89 18 16,158 18 15,53 17-31,300 18 31,141 18-15,1-18-1,-283-36 1,123 1 0,-105-18-1,-142 0 1,-123-35 0,-106 17 15,-70 18-31,0 0 0,35 0 15,-1 18 1,-16-1 0,34 19-1,-17-1 1,-18 0 15,-17-17-15,0 17-1,-18 18 1,35 18 0,0 17-1,-17 0 1,17 53 0,-17 35-1,-1 18 1,-17 230 15,18-318-15,-18 88-16,18 70 15,-18-52 17,0-106-17,-36 35 1,1-18-1,0-52 1,17-18 0,1-36-1,-54-17 1,-88-52 0,-105-19-1,-107 0 1,19 36-1,52 35 17</inkml:trace>
  <inkml:trace contextRef="#ctx0" brushRef="#br0" timeOffset="99405.84">26229 4463 0,'-18'-36'15,"36"72"-15,-36-89 0,1 53 0,-19-36 31,36 54-31,-35 0 16,-35 70 0,-36 53-1,18 0 17,35-53-17,17 53 1,19-123-1,34-18 1,54-70 0,-18-1-1,53-105 1,70-142 0,-70 177-1,0 35 1,17 53-1,-35 124 1,-52 105 0,-19-35-1,-17 89 17,0-19-17,-17-52 1,-1-106-16</inkml:trace>
  <inkml:trace contextRef="#ctx0" brushRef="#br0" timeOffset="99577.08">26264 4780 0,'0'0'0,"-17"-159"31,34 142-31,54 17 15,105 0 1,-52 0 0,-71 0-1</inkml:trace>
  <inkml:trace contextRef="#ctx0" brushRef="#br0" timeOffset="100122.73">27323 4815 0,'17'0'16,"-34"0"-16,52-17 0,-17 17 0,-1-18 15,-17 0-15,0-17 16,-17 0-1,17 17-15,-53 1 16,-18-19 0,-35 54-1,36 35 17,17 53-17,35 17 1,36-52-1,35-1 1,17-34 0,1-54-1,17-17 1,0-53 0,-17-36-1,-54 53 1,19 19-1,-36 87 1,0 53 0,0 53-1,35-53 17,0-52-32</inkml:trace>
  <inkml:trace contextRef="#ctx0" brushRef="#br0" timeOffset="100606.15">28310 4904 0,'0'0'0,"0"-18"0,-53-53 31,36 54-31,-36-19 15,-18 36 1,-34 18 0,34 35-1,53-35 1,-17 35 0,0 52-1,52-34 1,36-18-1,0-35 1,53-18 0,-18-18-1,-52-35 1,34-18 0,-35-17-1,-17 53 1,-18 70-1,0 36 1,0 17 0,18 0-1,17-35 1</inkml:trace>
  <inkml:trace contextRef="#ctx0" brushRef="#br0" timeOffset="101058.13">29175 4568 0,'0'0'0,"17"-123"31,-17 105-31,-53 1 16,-88 17-1,-17 35 1,52 18 15,53 17-15,53-17-16,70 36 31,36-1-15,71 35-1,-107-70 1,1 35 0,-71-52-1,-88 17 1,-71-53 0,35 0-1,-52-36 1,70 1-1,53 17 1</inkml:trace>
  <inkml:trace contextRef="#ctx0" brushRef="#br0" timeOffset="102890.9">22490 3739 0,'-53'36'31,"35"-19"-31,18 72 16,35 52-1,53-36 1,159 54 0,89-18-1,52-17 1,-141-71 0,-124-36-16,89 19 15,70-1 1,-53-35-1,-88 0 1,-70-18 0,-18 1 15,-18-19-15,-17 1-1,-18 0-15</inkml:trace>
  <inkml:trace contextRef="#ctx0" brushRef="#br0" timeOffset="103160.17">24730 4427 0,'0'0'16,"0"-17"-16,0-1 16,17 18-1,1 0 16,-18 18-31,18-18 0,-1 35 16,54 71 15,-36-18-15,-35-35 0,-70 17-1,-1-34 1,-141-1-1</inkml:trace>
  <inkml:trace contextRef="#ctx0" brushRef="#br0" timeOffset="104574.27">19791 2399 0,'0'-35'16,"0"17"-16,17 0 16,-17-35-1,-17-17 1,-36 35-1,18 35 1,-71 52 0,18 37-1,52 17 1,89-36 0,18-35-1,35-35 1,-18-53-1,-71-17 1,-17 17 0,-17-18 15,17 89-15,0 35-1,70 70 1,-52-70-16,17 0 15,1 0-15,16 71 16,1 52 0,-88-70-1,-18-71 1,-106-35 0,36-53-1,35-70 1,70 17-1,89-18 1,52 36 0</inkml:trace>
  <inkml:trace contextRef="#ctx0" brushRef="#br0" timeOffset="105193.96">20161 2364 0,'-17'-18'16,"34"36"-16,-52-36 0,35 0 15,-18 1-15,71 52 32,0 36-17,-18-1 1,-17-35-16,0 36 15,-18-1 1,0-34 15,-53-89-15,35 35 0,18-88-1,35-17 1,71-1-1,-35 89 1,-1 53 0,1 35-1,-53 35 1,-18-18 0,-18-34-1,-17-19 1,17-52-1,36-18 1,52-17 15,-17 34-15,53 1 0,-53 70-1,-18 54 1,-35-37-1,0 37 1,0-54-16</inkml:trace>
  <inkml:trace contextRef="#ctx0" brushRef="#br0" timeOffset="105875">21167 2328 0,'0'0'0,"0"-106"16,0 71-1,0 0 1,-36 0 0,1 70-1,-18 18 1,36-18-16,-19 89 15,36-71 1,0-18-16,36 18 16,34-18-1,-17-53 1,-18-17 0,-17-35-1,-18-1 1,0-35-1,0 53 1,0 106 31,18 0-31,-1 53-1,-17-71-15,35 18 16,36-18-1,0-35 1,-54 0-16,54-17 16,-1-71-1,-52-18 1,-18-18 15,-18 107-31,1-19 0,-19 36 16,-16 53-1,69 53 1,18-53 0,54 35 15,-1-35-15,-71-53-16</inkml:trace>
  <inkml:trace contextRef="#ctx0" brushRef="#br0" timeOffset="106042.93">21661 1923 0,'0'0'0,"-36"-18"16,36 0-16,-53 1 16,36-1-1,17 0 1</inkml:trace>
  <inkml:trace contextRef="#ctx0" brushRef="#br0" timeOffset="106294.4">21802 1711 0,'-18'18'31,"18"-1"-31,0 89 16,18 0-1,17 88 1,-17-141-16,17 53 16,-18 35-1,-17-71 1,0-52-1</inkml:trace>
  <inkml:trace contextRef="#ctx0" brushRef="#br0" timeOffset="117864.05">18486 3757 0,'0'0'0,"52"0"31,-34 0-31,-18 18 16,18-1-1,-18 72 1,35 52-1,0-53 1,53 18 0,1-36-1,-36-70 1,17 0 0,54-70-1,-54-36 1,-35 0-1,-35-53 1,-35 1 0,18 69-1,-1 72 1</inkml:trace>
  <inkml:trace contextRef="#ctx0" brushRef="#br0" timeOffset="118347.78">19332 3598 0,'0'-17'31,"0"34"-31,0 1 15,18 17 1,-18 1-16,53 105 16,-36-36-1,19 37 1,-36-54 0,0-53-1,0-70 16,0-36-15,35-17 0,36 17 15,-19 54-31,37 34 16,-54 36 15,-35-17-31,0 17 15,-18-18 1,-70 18 0,18-53-1,52 0-15</inkml:trace>
  <inkml:trace contextRef="#ctx0" brushRef="#br0" timeOffset="118746.96">19897 3951 0,'0'0'0,"-18"0"15,18 18 17,18-1-17,-1 1 1,1-18-16,35 18 15,35-1 1,-35-17 0,-18-17-1,-17-19 1,-53-17 0,-36 1-1,36 34 1,-36 36-1,36 17 1,35 53 0,18-53-1,70 53 17,-53-88-32</inkml:trace>
  <inkml:trace contextRef="#ctx0" brushRef="#br0" timeOffset="119112.95">20267 3898 0,'0'0'0,"-18"-159"32,36 159-32,0 18 15,17 17 1,36 54-1,17-1 1,-53-18 0,-17-52-1,-36-18 17,0-18-32,-17 1 15,0-54 1,35 1-1,70-54 1,36 18 0,18 71-1,-71 70 1,-18 1-16</inkml:trace>
  <inkml:trace contextRef="#ctx0" brushRef="#br0" timeOffset="119416.42">21078 3951 0,'0'0'0,"0"-18"31,0 1-31,0 34 16,18 19 0,0 52-1,-18-18 1,0-17-1</inkml:trace>
  <inkml:trace contextRef="#ctx0" brushRef="#br0" timeOffset="119863.73">21361 3369 0,'-18'-35'15,"18"-1"-15,-18 19 0,18-36 16,18-18 0,53 18-1,-1 18 1,54-18-1,-36 53 1,-53 0 0,0 53-1,-52 18 17,-36 17-32,18 0 31,17 18-16,53-53 1,71 17 0,35-52-1,-17-18 1,-89 0-16</inkml:trace>
  <inkml:trace contextRef="#ctx0" brushRef="#br0" timeOffset="120380.12">21784 3387 0,'0'0'0,"-71"0"0,19-18 0,-37 18 16,36-18-1,106 18 17,71-17-17,70-1 1,-71 0-1,18-17 1,-52 0 0,-89 0-1,-53 17 17,17 53-17,19 1 1,-1-19-16,18 71 15,35-35 1,18 0 0,0-18-1,18-17 17,-18-53-17,0-18 1,-53 0-1,-18 0 1,-17 18 0,-36 0-1,18 35 1,36 17 0,34-17-16</inkml:trace>
  <inkml:trace contextRef="#ctx0" brushRef="#br0" timeOffset="121032.21">22578 3263 0,'0'-17'32,"0"-1"-32,0 36 31,35-1-16,-35 1-15,53 52 16,-35-17 0,-1 18-1,-17-36 1,0-17 0,0-36 15,18-35-16,0-17 1,-1-1 0,36-52-1,-18 70 1,18 53 15,-35 35-15,0-17-16,17 70 15,-18-35 1,-17 0 0,0-18-1,0-53 17,36 1-17,-1-54 1,36-17 15,-36 35-31,-18 35 16,19 18-16,17 36 15,-36-1 17,-17 0-32,18 36 15,0-1 1,-1-34-1</inkml:trace>
  <inkml:trace contextRef="#ctx0" brushRef="#br0" timeOffset="121764.24">23654 3193 0,'17'-36'0,"-34"72"0,52-89 0,-35 0 15,-18 18 1,-35 17 0,18 18-1,18 18 1,-36 17 0,17 35-1,1 1 1,35-18-1,35-18 1,1-17 0,34-18-1,1-53 1,-36-18 0,-17 18-1,-1-35 1,1 35-1,0 53 1,-18 18 0,17 52-1,18 1 17,18-18-17,0-18 1,-35-35-1,35-17 1,-35-54 0,17 0-1,-18-105 1,-34-106 15,-1 105-31,1 125 16,-1 69-1,18 124 1,35 53 0,18-17-1,-18-54 17,-17-70-17,-18-35-15</inkml:trace>
  <inkml:trace contextRef="#ctx0" brushRef="#br0" timeOffset="122082.8">23901 2893 0,'35'-18'31,"-17"18"-31,17-18 16,53-17-1,-17 18 1,-36-1-16,18 0 16,-18 18-16</inkml:trace>
  <inkml:trace contextRef="#ctx0" brushRef="#br0" timeOffset="122482.49">24395 2840 0,'0'-35'31,"-18"35"-15,0 17-1,1 71 1,-1-17 0,36 35-1,-1-53 1,1-36-16,35 19 16,17-19-1,1-34 1,-18-54-1,-35 1 1,-71-54 0,-71 53 15,-52 54-15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2.888"/>
    </inkml:context>
    <inkml:brush xml:id="br0">
      <inkml:brushProperty name="width" value="0.05" units="cm"/>
      <inkml:brushProperty name="height" value="0.05" units="cm"/>
    </inkml:brush>
  </inkml:definitions>
  <inkml:trace contextRef="#ctx0" brushRef="#br0">89 525 24575,'-1'-6'0,"-1"-1"0,0 1 0,0 0 0,0-1 0,0 1 0,-1 1 0,0-1 0,-1 0 0,-5-7 0,-9-20 0,27 65 0,-2 1 0,-1 0 0,4 64 0,-5-41 0,17 220 0,-26 526 0,-28-373 0,-28 623 0,62-258 0,-5-764 0,1 8 0,2-38 0,1 1 0,-1-1 0,0 1 0,0-1 0,1 1 0,-1-1 0,0 1 0,1-1 0,-1 0 0,0 1 0,1-1 0,-1 1 0,1-1 0,-1 0 0,0 1 0,1-1 0,-1 0 0,1 0 0,-1 1 0,1-1 0,-1 0 0,1 0 0,0 0 0,-1 0 0,1 1 0,-1-1 0,1 0 0,-1 0 0,1 0 0,-1 0 0,1 0 0,0-1 0,-1 1 0,1 0 0,-1 0 0,2 0 0,27-8 0,-18 4 0,101-20 4,148-13 0,119 12-55,-241 17-51,2742-52-5551,-1565 88 5538,247 1 672,-1541-29-50,-5 1 14,0-2 0,0 0 0,25-4 0,-40 5-477,0 0 0,0 0-1,0 0 1,-1 0 0,1-1-1,0 1 1,0 0 0,0 0-1,-1 0 1,1-1 0,0 1 0,-1 0-1,1-1 1,0 1 0,0 0-1,-1-1 1,1 1 0,-1-1 0,1 1-1,0-1 1,-1 0 0,1 1-1,-1-1 1,1 0 0,-1 1-1,0-1 1,1 0 0,-1 1 0,0-1-1,1 0 1,-1 0 0,0 1-1,0-1 1,0 0 0,1 0 0,-1 0-1,0 1 1,0-1 0,0 0-1,0 0 1,-1 0 0,1 1 0,0-1-1,0 0 1,0 0 0,-1 1-1,1-1 1,0 0 0,-1 0-1,1 1 1,-1-1 0,0 0 0,-3-6 55,-2 1 1,1 0-1,-1 0 1,-9-7 0,1 1-150,2-2 50,1 0 0,1-1 0,0 0 0,1 0 0,0-1 0,2-1 0,-1 1 0,2-1 0,1 0 0,-5-23 0,-1-21 0,-6-103 0,12 97 0,-33-1024-344,87 0-1,-49 1090 345,34-495 0,-31-3 0,-3 474 98,-1 1 1,-2-1-1,0 1 1,-1-1-1,-2 1 1,-8-24-1,12 45-98,0 0 0,1 0 0,-1 0 0,0 1 0,0-1 0,-1 1 0,1-1 0,-1 1 0,1 0 0,-1 0 0,0 0 0,0 0 0,1 0 0,-1 1 0,-1-1 0,1 1 0,0 0 0,0 0 0,-6-1 0,-6-1 0,1 2 0,0 0 0,-21 1 0,15 0 0,-612 14-445,196-2-804,-1882 27-3405,538 19 3634,1321-23 1481,154 0 4278,285-31-4409,0 1-1,0 1 1,0 1-1,1 1 1,0 1-1,-33 21 1,30-17-365,-1-1 0,0-1 1,-44 14-1,35-14 35,-25 5 0,54-16 0,0 1 0,-1-1 0,1 0 0,-1 0 0,1 0 0,0-1 0,-1 1 0,1-1 0,0 0 0,0 0 0,-1 0 0,1 0 0,0 0 0,-5-4 0,5 3 0,-6-4 0,0 0 0,-1 1 0,1 0 0,-1 0 0,-11-3 0,19 8 0,0-1 0,1 1 0,-1-1 0,0 1 0,1 0 0,-1 0 0,0 0 0,1 0 0,-1 0 0,0 0 0,0 0 0,1 0 0,-1 1 0,0-1 0,1 1 0,-1-1 0,0 1 0,1 0 0,-1-1 0,1 1 0,-1 0 0,1 0 0,-1 0 0,1 0 0,0 0 0,0 1 0,-1-1 0,1 0 0,0 1 0,0-1 0,0 0 0,0 1 0,0-1 0,1 1 0,-1 0 0,0-1 0,1 1 0,-1 0 0,1-1 0,-1 3 0,-2 21-20,0 0-1,1-1 0,2 2 1,1-1-1,0 0 1,9 40-1,-2-4-1200,-3-7-5605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2.996"/>
    </inkml:context>
    <inkml:brush xml:id="br0">
      <inkml:brushProperty name="width" value="0.05" units="cm"/>
      <inkml:brushProperty name="height" value="0.05" units="cm"/>
    </inkml:brush>
  </inkml:definitions>
  <inkml:trace contextRef="#ctx0" brushRef="#br0">0 49 24575,'0'-5'0,"0"-6"0,0-6 0,0 5 0,0 9 0,5 14 0,1 15 0,0 16 0,3 16 0,0 11 0,4 13 0,-1 6 0,3 3 0,-2-1 0,-3-2 0,-3-16-8191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3.368"/>
    </inkml:context>
    <inkml:brush xml:id="br0">
      <inkml:brushProperty name="width" value="0.05" units="cm"/>
      <inkml:brushProperty name="height" value="0.05" units="cm"/>
    </inkml:brush>
  </inkml:definitions>
  <inkml:trace contextRef="#ctx0" brushRef="#br0">120 668 24575,'-12'-13'0,"0"0"0,1 0 0,0-1 0,1-1 0,0 0 0,2 0 0,0-1 0,0 0 0,1 0 0,1-1 0,-4-18 0,8 25 0,0-1 0,1 0 0,0 0 0,0 0 0,1 0 0,1 1 0,0-1 0,0 0 0,1 0 0,0 0 0,1 1 0,0-1 0,1 1 0,0 0 0,1 0 0,0 1 0,0-1 0,1 1 0,7-10 0,3 3 0,0 0 0,0 1 0,2 0 0,0 2 0,0 0 0,1 1 0,1 0 0,0 2 0,34-13 0,12 0 0,121-26 0,-122 36 0,-1 2 0,1 4 0,1 2 0,70 5 0,-91 3 0,0 2 0,0 1 0,-1 3 0,0 2 0,-1 1 0,76 33 0,-99-36 0,-1 2 0,0 0 0,0 1 0,-2 1 0,1 0 0,-2 1 0,0 1 0,0 1 0,-2 0 0,0 1 0,0 1 0,13 23 0,-21-28 0,0-1 0,0 1 0,-1 0 0,-1 0 0,0 1 0,0 0 0,-2-1 0,0 1 0,0 0 0,-1 0 0,-1 0 0,0 0 0,-1 0 0,-1 0 0,0 0 0,-1-1 0,0 1 0,-1-1 0,-1 1 0,-7 14 0,1-8 0,-1 0 0,0-1 0,-1 0 0,-1-2 0,-1 1 0,-1-2 0,0 0 0,-1-1 0,-1 0 0,0-2 0,-1 0 0,0-1 0,-1-1 0,-32 13 0,13-8 0,-1-2 0,-1-2 0,0-1 0,-1-2 0,0-2 0,-81 2 0,98-8 30,-1-2 0,0-1 0,-35-6 0,51 5-154,0 1 0,0-1 1,1 0-1,-1-1 0,1 0 0,0-1 1,0 0-1,0-1 0,1 1 0,-1-1 1,-8-10-1,-12-18-6702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3.713"/>
    </inkml:context>
    <inkml:brush xml:id="br0">
      <inkml:brushProperty name="width" value="0.05" units="cm"/>
      <inkml:brushProperty name="height" value="0.05" units="cm"/>
    </inkml:brush>
  </inkml:definitions>
  <inkml:trace contextRef="#ctx0" brushRef="#br0">381 93 24575,'-49'-37'0,"20"17"0,24 16 0,-1 0 0,1 0 0,-1 1 0,0-1 0,0 1 0,0 1 0,0-1 0,0 1 0,-1 0 0,1 0 0,-1 1 0,-6-1 0,8 2 0,1 1 0,-1-1 0,0 1 0,1 0 0,-1 0 0,1 0 0,0 1 0,-1-1 0,1 1 0,0 0 0,0 0 0,0 1 0,0-1 0,0 1 0,1 0 0,-1 0 0,1 0 0,-5 6 0,-7 9 0,1 0 0,0 1 0,1 0 0,1 1 0,1 1 0,1 0 0,1 0 0,1 1 0,-10 38 0,15-47 0,0 1 0,1-1 0,1 1 0,0 0 0,0 0 0,2-1 0,0 1 0,0 0 0,1-1 0,1 1 0,0-1 0,1 0 0,0 0 0,1 0 0,1 0 0,0-1 0,12 19 0,-12-24-76,0 0 1,0 0-1,1-1 0,0 0 0,0 0 0,1-1 0,-1 0 0,1 0 1,0-1-1,1 1 0,-1-2 0,1 1 0,0-2 0,-1 1 1,1-1-1,1 0 0,10 0 0,18 1-6750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045"/>
    </inkml:context>
    <inkml:brush xml:id="br0">
      <inkml:brushProperty name="width" value="0.05" units="cm"/>
      <inkml:brushProperty name="height" value="0.05" units="cm"/>
    </inkml:brush>
  </inkml:definitions>
  <inkml:trace contextRef="#ctx0" brushRef="#br0">129 30 24575,'-4'0'0,"-12"-5"0,-6-1 0,-5 0 0,-3 1 0,9 2 0,13 0 0,11 2 0,16 1 0,13 0 0,2 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389"/>
    </inkml:context>
    <inkml:brush xml:id="br0">
      <inkml:brushProperty name="width" value="0.05" units="cm"/>
      <inkml:brushProperty name="height" value="0.05" units="cm"/>
    </inkml:brush>
  </inkml:definitions>
  <inkml:trace contextRef="#ctx0" brushRef="#br0">88 33 24575,'-4'-4'0,"1"1"0,-1-1 0,0 1 0,0 0 0,-1 0 0,1 0 0,0 1 0,-1 0 0,-5-2 0,9 3 0,0 1 0,0 0 0,0 0 0,0 0 0,0-1 0,0 1 0,0 0 0,0 0 0,0 1 0,0-1 0,0 0 0,0 0 0,0 0 0,0 1 0,0-1 0,0 0 0,0 1 0,1-1 0,-3 2 0,2-1 0,0 1 0,-1-1 0,1 1 0,0-1 0,0 1 0,0-1 0,1 1 0,-1 0 0,0-1 0,1 1 0,-1 0 0,1 0 0,-1 0 0,1 3 0,-5 43 0,2 0 0,6 71 0,0-27 0,-3-81 0,1 0 0,0 1 0,0-1 0,1 0 0,0 0 0,1 0 0,7 17 0,-9-24 0,1-1 0,0 0 0,-1 0 0,1 0 0,1 0 0,-1 0 0,0 0 0,1-1 0,-1 1 0,1-1 0,0 0 0,0 0 0,0 0 0,0 0 0,0 0 0,0 0 0,0-1 0,1 0 0,-1 1 0,1-1 0,-1-1 0,1 1 0,-1 0 0,1-1 0,-1 0 0,1 0 0,6 0 0,1-2-124,1 0 0,-1-1 0,1 0 0,-1-1 0,0 0 0,-1-1-1,1 0 1,-1-1 0,0 0 0,14-12 0,12-8-6702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730"/>
    </inkml:context>
    <inkml:brush xml:id="br0">
      <inkml:brushProperty name="width" value="0.05" units="cm"/>
      <inkml:brushProperty name="height" value="0.05" units="cm"/>
    </inkml:brush>
  </inkml:definitions>
  <inkml:trace contextRef="#ctx0" brushRef="#br0">0 115 24575,'104'-1'0,"-1"-5"0,1-5 0,154-35 0,-258 46 0,7-1 0,0-1 0,0 0 0,-1 0 0,1 0 0,0-1 0,-1 0 0,10-6 0,-16 9 0,0 0 0,1-1 0,-1 1 0,0 0 0,0 0 0,0 0 0,1 0 0,-1-1 0,0 1 0,0 0 0,0 0 0,0 0 0,1-1 0,-1 1 0,0 0 0,0 0 0,0-1 0,0 1 0,0 0 0,0 0 0,0-1 0,0 1 0,0 0 0,0 0 0,0-1 0,0 1 0,0 0 0,0 0 0,0-1 0,0 1 0,0 0 0,0 0 0,0-1 0,0 1 0,0 0 0,0 0 0,-1 0 0,1-1 0,0 1 0,0 0 0,0-1 0,-14-5 0,-16 1 0,-16 1 0,0 2 0,0 2 0,-73 9 0,114-8 0,0 0 0,0 0 0,0 0 0,0 1 0,0-1 0,0 1 0,0 0 0,1 1 0,-1-1 0,1 1 0,0 0 0,0 0 0,-7 6 0,8-5 0,1 0 0,-1 0 0,1 0 0,0 0 0,0 1 0,0-1 0,0 1 0,1 0 0,0-1 0,0 1 0,0 0 0,0 0 0,1 0 0,0 7 0,4 267 0,-1-55 0,-3-188-1365,0-6-5461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5.088"/>
    </inkml:context>
    <inkml:brush xml:id="br0">
      <inkml:brushProperty name="width" value="0.05" units="cm"/>
      <inkml:brushProperty name="height" value="0.05" units="cm"/>
    </inkml:brush>
  </inkml:definitions>
  <inkml:trace contextRef="#ctx0" brushRef="#br0">321 26 24575,'0'-1'0,"0"0"0,0 0 0,0 0 0,0 0 0,0 0 0,0 0 0,0 0 0,0 0 0,-1 0 0,1 0 0,0 0 0,-1 0 0,1 0 0,-1 0 0,1 1 0,-1-1 0,1 0 0,-1 0 0,1 0 0,-1 0 0,0 1 0,0-1 0,1 0 0,-1 1 0,0-1 0,-1 0 0,0 0 0,0 1 0,0-1 0,0 1 0,0 0 0,0 0 0,0 0 0,0 0 0,0 0 0,0 1 0,1-1 0,-1 0 0,0 1 0,-2 0 0,-7 4 0,1-1 0,0 2 0,-18 11 0,5-1 0,1 1 0,0 2 0,2 0 0,-27 32 0,36-38 0,1 1 0,0 0 0,1 1 0,1-1 0,0 2 0,1-1 0,0 1 0,-6 27 0,11-32 6,1 0 0,0 0 0,1 0 0,0 0 0,1 0 0,0 1 0,1-1 0,0-1 0,1 1 0,0 0 0,1 0 0,0-1 0,0 0 0,1 0 0,1 0 0,-1-1 0,2 1 0,-1-1 0,16 15 0,-13-13-99,1-2 0,1 1 1,-1-1-1,2-1 0,-1 1 0,1-2 0,0 0 0,1 0 1,-1-2-1,1 1 0,1-1 0,-1-1 0,1-1 1,-1 0-1,20 2 0,7-5-6733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5.474"/>
    </inkml:context>
    <inkml:brush xml:id="br0">
      <inkml:brushProperty name="width" value="0.05" units="cm"/>
      <inkml:brushProperty name="height" value="0.05" units="cm"/>
    </inkml:brush>
  </inkml:definitions>
  <inkml:trace contextRef="#ctx0" brushRef="#br0">75 5 24575,'-4'0'0,"-7"0"0,-6 0 0,-5 0 0,7 0 0,9 4 0,12 3 0,8-2 0,12 0 0,10-2 0,9 0 0,6-7 0,8-2 0,3-4 0,-9-1-8191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2.327"/>
    </inkml:context>
    <inkml:brush xml:id="br0">
      <inkml:brushProperty name="width" value="0.05" units="cm"/>
      <inkml:brushProperty name="height" value="0.05" units="cm"/>
    </inkml:brush>
  </inkml:definitions>
  <inkml:trace contextRef="#ctx0" brushRef="#br0">1126 749 24575,'0'-32'0,"1"1"0,-1-1 0,-2 0 0,-1 0 0,-9-40 0,10 64 0,0 1 0,-1-1 0,1 1 0,-1 0 0,-1 0 0,0 0 0,0 0 0,0 1 0,0-1 0,-1 1 0,0 0 0,-1 1 0,1-1 0,-1 1 0,0 0 0,0 0 0,-1 1 0,1 0 0,-1 0 0,0 1 0,0-1 0,0 2 0,-9-3 0,2 2 0,0 1 0,-1 0 0,1 1 0,-1 1 0,1 0 0,-1 1 0,1 1 0,0 0 0,-1 1 0,1 1 0,0 0 0,-26 12 0,1 2 0,0 2 0,1 1 0,-37 28 0,24-11 0,2 2 0,1 2 0,2 2 0,2 2 0,3 2 0,1 2 0,3 1 0,1 2 0,3 1 0,-34 79 0,50-92 0,2 1 0,1 0 0,3 1 0,1 1 0,2 0 0,-3 75 0,11-83 0,1-1 0,2 1 0,1-1 0,2 0 0,1 0 0,2-1 0,2 0 0,1 0 0,17 33 0,-13-36 0,1-1 0,1-1 0,2 0 0,1-2 0,1 0 0,2-1 0,0-2 0,55 43 0,-45-43 0,0-2 0,2-1 0,0-2 0,2-2 0,0-1 0,0-1 0,46 9 0,-38-14 0,0-1 0,0-3 0,1-2 0,0-1 0,0-3 0,0-2 0,-1-2 0,1-2 0,-1-2 0,0-2 0,-1-1 0,0-3 0,-1-2 0,50-25 0,-56 20-56,0-2-1,-2-2 1,0-1 0,-2-2-1,-1-1 1,-1-1-1,-2-2 1,-1-1-1,-1-2 1,-2-1-1,-2 0 1,23-45 0,-17 18 30,-3-1 0,-2 0 0,-4-2 1,-2-1-1,-3 0 0,-3-1 1,4-71-1,-9 31 26,-5 0 0,-18-182 0,5 213 0,-3 1 0,-4 0 0,-2 0 0,-45-106 0,50 149 0,-25-43 0,32 65 0,0 0 0,-1 1 0,0 0 0,-1 0 0,1 1 0,-2 0 0,-10-8 0,18 16 7,0-1 1,0 0-1,0 1 0,0 0 1,-1-1-1,1 1 0,0 0 1,-1 0-1,1 0 1,-1 1-1,1-1 0,-1 0 1,1 1-1,-1 0 0,1 0 1,-1 0-1,1 0 0,-5 0 1,5 1 20,0 0 0,0 0 0,0 0 0,1 0 0,-1 0 0,0 0 0,0 0 0,1 1 0,-1-1 0,1 1 0,-1-1 0,1 1 0,0 0 0,0-1 0,-1 1 0,1 0 0,-1 3 0,-2 5 5,1-1-1,1 1 1,-1-1 0,2 1 0,-1 0 0,1 0 0,1 0-1,0 10 1,3 24-33,3 0 0,1 0 0,16 50 0,49 128 0,-63-196 0,314 755 0,-316-767 0,-3-3 0,2 0 0,-1 1 0,2-1 0,-1-1 0,1 0 0,1 0 0,0 0 0,14 13 0,-22-22 0,1-1 0,0 1 0,0 0 0,0 0 0,0-1 0,1 1 0,-1 0 0,0-1 0,0 1 0,0-1 0,0 0 0,1 1 0,-1-1 0,0 0 0,0 0 0,1 1 0,-1-1 0,0 0 0,0 0 0,1-1 0,-1 1 0,0 0 0,0 0 0,1 0 0,-1-1 0,0 1 0,0-1 0,0 1 0,0-1 0,1 0 0,-1 1 0,0-1 0,0 0 0,0 0 0,0 1 0,-1-1 0,1 0 0,0 0 0,0 0 0,0 0 0,-1 0 0,1 0 0,0-1 0,0 0 0,3-7 0,1-1 0,-2 1 0,1-1 0,2-14 0,-3 14 0,19-80 0,-15 54 0,2 0 0,2 0 0,17-39 0,-27 74 0,-1-1 0,1 1 0,0-1 0,-1 1 0,1-1 0,0 1 0,0-1 0,0 1 0,0 0 0,0-1 0,1 1 0,-1 0 0,0 0 0,1 0 0,-1 0 0,0 0 0,3-1 0,-3 2 0,0 0 0,0 0 0,0 0 0,-1 0 0,1 1 0,0-1 0,0 0 0,0 0 0,-1 1 0,1-1 0,0 0 0,0 1 0,-1-1 0,1 0 0,0 1 0,-1-1 0,1 1 0,-1-1 0,1 1 0,0 0 0,-1-1 0,1 1 0,-1 0 0,1 0 0,3 6 0,0 1 0,0-1 0,-1 1 0,0-1 0,2 11 0,20 77 0,48 145 0,-47-167-1365,-18-46-5461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2.686"/>
    </inkml:context>
    <inkml:brush xml:id="br0">
      <inkml:brushProperty name="width" value="0.05" units="cm"/>
      <inkml:brushProperty name="height" value="0.05" units="cm"/>
    </inkml:brush>
  </inkml:definitions>
  <inkml:trace contextRef="#ctx0" brushRef="#br0">22 74 24575,'-4'-10'0,"-3"-7"0,2-6 0,0 6 0,6 11 0,3 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3.742"/>
    </inkml:context>
    <inkml:brush xml:id="br0">
      <inkml:brushProperty name="width" value="0.05" units="cm"/>
      <inkml:brushProperty name="height" value="0.05" units="cm"/>
    </inkml:brush>
  </inkml:definitions>
  <inkml:trace contextRef="#ctx0" brushRef="#br0">414 500 24575,'-3'-3'0,"0"-1"0,0 1 0,-1 0 0,1 1 0,-1-1 0,0 1 0,0 0 0,0-1 0,0 2 0,0-1 0,-5-1 0,7 3 0,0-1 0,1 1 0,-1 0 0,0 1 0,1-1 0,-1 0 0,0 0 0,1 1 0,-1-1 0,0 1 0,1 0 0,-1-1 0,1 1 0,-1 0 0,1 0 0,-1 0 0,1 0 0,0 0 0,-1 0 0,1 0 0,0 1 0,0-1 0,0 0 0,0 1 0,0-1 0,0 1 0,0-1 0,1 1 0,-1-1 0,0 1 0,1-1 0,-1 3 0,-4 11 0,1 1 0,0 0 0,1 0 0,1 1 0,0 17 0,-2 12 0,-8 59 0,2 116 0,8-278 0,-3 0 0,-19-88 0,-22-30 0,21 92 0,4-2 0,-15-137 0,35 215 0,1-1 0,0 1 0,0 0 0,0 0 0,1-1 0,0 1 0,1 0 0,-1 0 0,1 0 0,1 1 0,-1-1 0,6-9 0,-5 12 0,0-1 0,1 1 0,0 0 0,-1 1 0,1-1 0,1 1 0,-1 0 0,0-1 0,1 2 0,-1-1 0,1 1 0,0-1 0,0 1 0,0 1 0,0-1 0,0 1 0,9-2 0,25-1 0,0 1 0,0 2 0,0 2 0,0 2 0,-1 1 0,1 2 0,-1 1 0,44 15 0,-67-17 0,0 0 0,0 1 0,-1 0 0,1 2 0,-2-1 0,1 2 0,19 15 0,-29-21 0,-1 0 0,1 0 0,-1 1 0,1-1 0,-1 1 0,0 0 0,-1 0 0,1 0 0,-1 0 0,0 1 0,0-1 0,0 1 0,0-1 0,-1 1 0,1 0 0,-1-1 0,-1 1 0,1 0 0,-1 0 0,1 0 0,-2-1 0,1 1 0,0 0 0,-1 0 0,0 0 0,0-1 0,0 1 0,-3 7 0,-3 1 0,0 0 0,-1 0 0,0-1 0,-1 0 0,0 0 0,-1-1 0,0-1 0,-22 19 0,-2-3 0,-67 39 0,48-37 0,-74 26 0,38-17 0,67-23 0,22-14 0,0 0 0,0 0 0,0 0 0,0 1 0,-1-1 0,1 0 0,0 0 0,0 0 0,0 1 0,0-1 0,0 0 0,0 0 0,0 0 0,-1 1 0,1-1 0,0 0 0,0 0 0,0 1 0,0-1 0,0 0 0,0 0 0,0 0 0,0 1 0,0-1 0,0 0 0,1 0 0,-1 1 0,0-1 0,0 0 0,0 0 0,0 0 0,0 1 0,0-1 0,0 0 0,0 0 0,1 0 0,-1 1 0,0-1 0,0 0 0,0 0 0,0 0 0,1 0 0,-1 1 0,4 0 0,1 1 0,-1-1 0,0 0 0,0 0 0,1 0 0,-1-1 0,9 1 0,99 2 0,-51-3 0,1 3 0,-1 2 0,65 15 0,-93-12 0,58 23 0,-80-27 0,0 1 0,0 1 0,-1 0 0,0 1 0,0 0 0,0 0 0,-1 1 0,13 13 0,-20-18 0,0-1 0,0 0 0,0 1 0,0 0 0,-1-1 0,1 1 0,-1 0 0,0 0 0,1 0 0,-1 0 0,-1 0 0,1 0 0,0 0 0,-1 0 0,0 0 0,1 0 0,-1 0 0,-1 6 0,0-5 0,0 0 0,0 0 0,-1 0 0,0 0 0,0 0 0,0-1 0,0 1 0,0-1 0,-1 1 0,1-1 0,-1 0 0,-4 4 0,-6 4 0,-1 0 0,0-1 0,-1-1 0,0 0 0,-25 10 0,-22 5 0,-1-3 0,-1-2 0,0-3 0,-1-4 0,0-2 0,-1-2 0,-69-3 0,111-4-195,1-1 0,-1-2 0,1 0 0,-1-1 0,1-2 0,-43-13 0,25 0-6631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3.400"/>
    </inkml:context>
    <inkml:brush xml:id="br0">
      <inkml:brushProperty name="width" value="0.05" units="cm"/>
      <inkml:brushProperty name="height" value="0.05" units="cm"/>
    </inkml:brush>
  </inkml:definitions>
  <inkml:trace contextRef="#ctx0" brushRef="#br0">57 727 24575,'0'4'0,"0"-1"0,1 1 0,-1-1 0,1 1 0,0-1 0,0 1 0,1-1 0,-1 0 0,1 1 0,-1-1 0,1 0 0,0 0 0,0 0 0,0 0 0,1-1 0,-1 1 0,1-1 0,-1 1 0,1-1 0,0 0 0,0 0 0,0 0 0,0 0 0,0 0 0,1-1 0,-1 0 0,0 1 0,1-1 0,-1 0 0,1-1 0,6 2 0,-6-2 0,1 1 0,-1-1 0,0 0 0,0 0 0,0 0 0,0 0 0,0-1 0,0 1 0,0-1 0,0 0 0,0 0 0,0-1 0,0 1 0,0-1 0,0 0 0,-1 0 0,1 0 0,-1-1 0,0 1 0,0-1 0,1 0 0,-2 0 0,1 0 0,0 0 0,-1 0 0,1 0 0,3-7 0,-3 2 0,-1 1 0,0-1 0,0 0 0,0 0 0,-1 0 0,0 0 0,-1 1 0,0-1 0,0 0 0,-1 0 0,0 0 0,0 0 0,-1 0 0,1 0 0,-2 1 0,1-1 0,-1 1 0,-1 0 0,1-1 0,-1 1 0,0 1 0,-1-1 0,1 1 0,-1-1 0,-1 2 0,1-1 0,-1 0 0,0 1 0,0 0 0,-1 1 0,0-1 0,1 1 0,-10-4 0,13 7 0,0 0 0,0 0 0,0 1 0,-1-1 0,1 1 0,0-1 0,0 1 0,0 0 0,-1 0 0,1 1 0,0-1 0,0 1 0,0-1 0,0 1 0,-1 0 0,1 0 0,0 0 0,0 1 0,1-1 0,-1 1 0,0 0 0,0-1 0,1 1 0,-1 0 0,1 1 0,0-1 0,0 0 0,0 1 0,0-1 0,0 1 0,0 0 0,-1 3 0,-4 6 0,1 0 0,1 0 0,0 0 0,0 1 0,1 0 0,-3 20 0,3-2 0,0 1 0,2-1 0,2 1 0,0-1 0,3 1 0,0-1 0,10 40 0,-7-49 0,0 0 0,1-1 0,1 1 0,1-2 0,1 1 0,1-1 0,0-1 0,2 0 0,0-1 0,30 32 0,-38-44 0,1-1 0,-1 0 0,1 0 0,1-1 0,-1 1 0,1-1 0,0 0 0,0-1 0,0 0 0,0 0 0,0-1 0,1 1 0,-1-2 0,1 1 0,-1-1 0,1 0 0,0 0 0,0-1 0,-1 0 0,1-1 0,0 0 0,-1 0 0,1 0 0,0-1 0,-1 0 0,0-1 0,1 0 0,-1 0 0,0 0 0,-1-1 0,1 0 0,-1 0 0,12-10 0,-8 4 0,1 0 0,-2 0 0,1-1 0,-2 0 0,1-1 0,-2 0 0,1 0 0,-2-1 0,0 0 0,0 0 0,-1 0 0,-1-1 0,0 0 0,3-21 0,-1-10 0,-1-1 0,-3 1 0,-3-57 0,-1 67 0,-1-1 0,-2 1 0,-12-45 0,13 72 0,1 13 0,2 16 0,5 20 0,1 0 0,18 68 0,34 78 0,-48-157 0,-3-9 0,1 1 0,1-1 0,1-1 0,22 38 0,-30-57 0,0 1 0,0 0 0,0-1 0,0 1 0,0-1 0,1 0 0,-1 1 0,0-1 0,1 0 0,-1 0 0,1 0 0,0 0 0,-1 0 0,1 0 0,0 0 0,-1 0 0,1-1 0,3 1 0,-3-1 0,-1 0 0,0 0 0,1 0 0,-1-1 0,0 1 0,0-1 0,1 1 0,-1-1 0,0 1 0,0-1 0,0 0 0,0 0 0,0 1 0,0-1 0,0 0 0,0 0 0,0 0 0,0 0 0,0 0 0,0-1 0,4-7 0,0-1 0,0 1 0,-1-1 0,0 1 0,2-13 0,17-72 0,-18 66 0,1 1 0,1 0 0,2 0 0,1 1 0,21-43 0,-29 66 0,0 0 0,0 0 0,0 0 0,0 0 0,1 1 0,-1-1 0,1 1 0,0-1 0,-1 1 0,1 0 0,0 0 0,0 0 0,1 1 0,-1-1 0,5-1 0,-6 3 0,1-1 0,0 1 0,-1 0 0,1 0 0,0 0 0,0 0 0,-1 1 0,1-1 0,0 1 0,-1-1 0,1 1 0,0 0 0,-1 0 0,1 0 0,-1 0 0,0 1 0,1-1 0,-1 1 0,0-1 0,3 4 0,10 9 0,-1 2 0,0 0 0,-1 0 0,-1 1 0,0 1 0,9 20 0,-13-22 0,1 0 0,1-1 0,0 0 0,1 0 0,1-1 0,0 0 0,1-1 0,22 18 0,-31-29 0,0 0 0,0 0 0,0 0 0,0 0 0,0 0 0,1-1 0,-1 0 0,1 0 0,-1 0 0,0-1 0,1 1 0,-1-1 0,1 0 0,-1 0 0,1-1 0,-1 1 0,1-1 0,-1 0 0,1 0 0,-1-1 0,0 1 0,0-1 0,0 0 0,0 0 0,0 0 0,0-1 0,0 1 0,-1-1 0,7-6 0,-1 0 0,0 0 0,0-1 0,-1 0 0,-1 0 0,1 0 0,-2-1 0,0 0 0,0-1 0,6-17 0,-2-4 0,-2-1 0,-1 0 0,-2 0 0,-1 0 0,-1-68 0,-7 33 0,-25-134 0,17 144 0,-4 0 0,-1 2 0,-48-103 0,63 156 0,-15-27 0,17 30 0,-1 0 0,1 0 0,-1 0 0,0 0 0,1 0 0,-1 0 0,0 0 0,0 0 0,0 0 0,0 0 0,0 0 0,0 1 0,0-1 0,0 0 0,0 1 0,0-1 0,0 1 0,-1-1 0,-1 0 0,3 2 0,-1-1 0,1 0 0,0 1 0,-1-1 0,1 1 0,-1-1 0,1 0 0,0 1 0,-1-1 0,1 1 0,0-1 0,-1 1 0,1-1 0,0 1 0,0-1 0,0 1 0,-1-1 0,1 1 0,0-1 0,0 1 0,0 0 0,0-1 0,0 1 0,0-1 0,0 1 0,0-1 0,0 1 0,1 0 0,-1 14 0,1 1 0,1-1 0,1-1 0,8 29 0,28 62 0,-19-53 0,74 179 47,41 121-1459,-122-304-5414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3.761"/>
    </inkml:context>
    <inkml:brush xml:id="br0">
      <inkml:brushProperty name="width" value="0.05" units="cm"/>
      <inkml:brushProperty name="height" value="0.05" units="cm"/>
    </inkml:brush>
  </inkml:definitions>
  <inkml:trace contextRef="#ctx0" brushRef="#br0">18 235 24575,'-5'-9'0,"-2"-8"0,1-6 0,6-3 0,12 3 0,14 0 0,11-1 0,9 0 0,10 4 0,10 0 0,-6 4-8191</inkml:trace>
  <inkml:trace contextRef="#ctx0" brushRef="#br0" timeOffset="1">1001 44 24575,'0'5'0,"0"-3"0,4-3 0,7-4 0,6-3 0,4 1 0,8-4 0,5 1 0,-5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210"/>
    </inkml:context>
    <inkml:brush xml:id="br0">
      <inkml:brushProperty name="width" value="0.05" units="cm"/>
      <inkml:brushProperty name="height" value="0.05" units="cm"/>
    </inkml:brush>
  </inkml:definitions>
  <inkml:trace contextRef="#ctx0" brushRef="#br0">362 1251 24575,'45'-76'0,"-31"53"0,0 0 0,13-31 0,-7 1 0,-3-2 0,-2 0 0,-2-1 0,-3-1 0,-2 1 0,-3-1 0,-2-1 0,-3 1 0,-2 0 0,-3-1 0,-21-98 0,20 130 0,-2 0 0,-1 1 0,0 0 0,-2 1 0,-1 0 0,-24-36 0,30 52 0,-1 0 0,0 0 0,0 1 0,0 0 0,-1 0 0,0 0 0,0 1 0,-17-9 0,19 12 0,-1 1 0,0-1 0,0 1 0,0 0 0,0 1 0,0-1 0,0 1 0,0 1 0,-1-1 0,1 2 0,0-1 0,0 0 0,-13 4 0,9-1 0,1 0 0,0 1 0,0 0 0,0 1 0,0 0 0,1 1 0,0 0 0,0 0 0,0 1 0,1 0 0,0 0 0,0 1 0,1 0 0,0 0 0,1 1 0,-1 0 0,2 0 0,-9 18 0,5-9 0,2 0 0,0 1 0,2-1 0,0 1 0,0 0 0,2 1 0,1-1 0,0 1 0,2 34 0,5-14 0,1 0 0,2-1 0,2 1 0,1-2 0,3 0 0,0 0 0,3-2 0,22 39 0,31 38 0,90 112 0,-154-216 0,56 72 0,120 172 0,-152-206 0,-2 1 0,-3 2 0,31 79 0,-50-110 0,-1-1 0,0 1 0,-2 0 0,0 0 0,-1 1 0,0-1 0,-2 0 0,0 1 0,-2-1 0,0 0 0,-8 34 0,6-42 0,1 0 0,-1 0 0,-1-1 0,0 0 0,0 0 0,-1 0 0,0 0 0,-1-1 0,0 0 0,-1-1 0,0 0 0,0 0 0,0 0 0,-1-1 0,0 0 0,-1-1 0,1 0 0,-1-1 0,-1 0 0,1 0 0,-14 4 0,10-5 0,0-1 0,0 0 0,0 0 0,-1-2 0,1 0 0,0 0 0,-1-2 0,1 0 0,0 0 0,-21-5 0,16 1 0,0-1 0,0-1 0,1-1 0,0 0 0,0-1 0,-32-23 0,26 13 0,0-1 0,2 0 0,0-2 0,2 0 0,0-2 0,1 0 0,2-1 0,0-1 0,-23-51 0,31 56 0,1 0 0,-8-30 0,15 46 0,-1-1 0,1 1 0,1-1 0,-1 1 0,1-1 0,0 1 0,0-1 0,0 1 0,1-1 0,0 1 0,0-1 0,0 1 0,1 0 0,-1-1 0,4-5 0,-3 9 3,-1 1 0,1-1 0,-1 0 0,1 0 0,0 1 0,-1-1 0,1 1 0,0 0 0,0-1 0,0 1 0,0 0 0,1 0 0,-1 0 0,0 1 0,0-1 0,1 0 0,-1 1 0,0-1 0,1 1 0,-1 0 0,0 0 0,1 0 0,-1 0 0,0 0 0,1 1 0,-1-1 0,0 1 0,0-1 0,1 1 0,3 2 0,8 2-206,-1 1 1,1 1 0,20 14 0,-23-14-447,14 8-6177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613"/>
    </inkml:context>
    <inkml:brush xml:id="br0">
      <inkml:brushProperty name="width" value="0.05" units="cm"/>
      <inkml:brushProperty name="height" value="0.05" units="cm"/>
    </inkml:brush>
  </inkml:definitions>
  <inkml:trace contextRef="#ctx0" brushRef="#br0">0 276 24575,'1'-1'0,"-1"1"0,1-1 0,-1 1 0,1-1 0,0 1 0,-1-1 0,1 1 0,-1 0 0,1-1 0,0 1 0,-1 0 0,1-1 0,0 1 0,-1 0 0,1 0 0,0 0 0,0-1 0,-1 1 0,1 0 0,0 0 0,0 0 0,-1 0 0,1 0 0,0 1 0,0-1 0,-1 0 0,1 0 0,0 0 0,-1 1 0,2-1 0,30 7 0,-30-6 0,15 3 0,1-1 0,-1-1 0,1 0 0,0-1 0,32-3 0,-40 1 0,0 0 0,1-1 0,-1 0 0,0-1 0,-1 0 0,1 0 0,-1-1 0,1-1 0,-1 1 0,0-1 0,13-11 0,-19 14 0,-1 0 0,1-1 0,-1 1 0,1-1 0,-1 1 0,0-1 0,0 0 0,0 0 0,0 0 0,-1 0 0,1 0 0,-1-1 0,0 1 0,0 0 0,0-1 0,0 1 0,-1-1 0,1 1 0,-1-1 0,0 1 0,0-1 0,0 1 0,0-1 0,-1 1 0,1 0 0,-1-1 0,0 1 0,0-1 0,0 1 0,-1 0 0,1 0 0,-1 0 0,0 0 0,0 0 0,-4-5 0,-2-2 0,0 0 0,-1 1 0,0 0 0,0 0 0,-1 1 0,0 0 0,-1 1 0,-18-11 0,17 13 0,0-1 0,0 1 0,-1 1 0,0 0 0,1 1 0,-1 0 0,-14 0 0,24 2 0,0 1 0,-1 0 0,1 0 0,-1 0 0,1 0 0,0 1 0,-1-1 0,1 1 0,0 0 0,-1 0 0,1 0 0,0 0 0,0 0 0,0 1 0,0-1 0,0 1 0,0 0 0,1 0 0,-1 0 0,1 1 0,-1-1 0,1 0 0,0 1 0,0 0 0,0-1 0,0 1 0,0 0 0,0 0 0,1 0 0,0 0 0,-3 7 0,2 3 8,-1 0-1,2 0 1,-1 0-1,2 0 1,0 1-1,1-1 1,0 0-1,1 0 1,0 0-1,1 0 1,0 0-1,1 0 1,1-1-1,0 0 1,9 16-1,-8-17-106,1 1 0,0-1 0,1 0 0,0 0 0,1-1 0,0 0 0,1-1 0,0 0 0,0 0 0,1-1 0,0-1 0,0 0 0,1 0 0,23 9 0,6-4-6727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944"/>
    </inkml:context>
    <inkml:brush xml:id="br0">
      <inkml:brushProperty name="width" value="0.05" units="cm"/>
      <inkml:brushProperty name="height" value="0.05" units="cm"/>
    </inkml:brush>
  </inkml:definitions>
  <inkml:trace contextRef="#ctx0" brushRef="#br0">23 124 24575,'-3'-4'0,"1"0"0,-1 0 0,1 0 0,0 0 0,0 0 0,1 0 0,0 0 0,-1-1 0,1 1 0,0 0 0,0-8 0,1 8 0,-1 1 0,1-1 0,0 1 0,0-1 0,0 1 0,0-1 0,1 1 0,0-1 0,-1 1 0,1-1 0,1 1 0,-1 0 0,0-1 0,3-4 0,-2 7 0,-1 0 0,0 0 0,0 0 0,1 1 0,-1-1 0,1 0 0,-1 0 0,0 1 0,1-1 0,-1 1 0,1-1 0,0 1 0,-1 0 0,1 0 0,-1 0 0,1 0 0,-1 0 0,1 0 0,0 0 0,-1 0 0,1 0 0,-1 1 0,1-1 0,-1 1 0,1-1 0,-1 1 0,1 0 0,-1-1 0,0 1 0,3 2 0,6 3 0,-1 0 0,1 1 0,8 8 0,-14-11 0,28 24 0,-3 1 0,0 1 0,34 47 0,-50-60 0,-2 1 0,0 0 0,-1 0 0,-1 1 0,0 0 0,-2 1 0,0 0 0,6 34 0,-12-47 0,0 1 0,-1 0 0,0 0 0,0-1 0,-3 16 0,3-22 0,0 0 0,0 0 0,-1 0 0,1 0 0,0 0 0,0 0 0,-1 1 0,1-1 0,-1 0 0,1 0 0,-1 0 0,1 0 0,-1 0 0,1-1 0,-1 1 0,0 0 0,0 0 0,1 0 0,-1 0 0,0-1 0,0 1 0,0 0 0,0-1 0,0 1 0,0-1 0,0 1 0,0-1 0,0 1 0,0-1 0,0 0 0,0 0 0,0 1 0,-1-1 0,1 0 0,0 0 0,0 0 0,0 0 0,0 0 0,0-1 0,0 1 0,0 0 0,-1 0 0,1-1 0,0 1 0,0 0 0,0-1 0,0 1 0,0-1 0,-1-1 0,-5-2 0,1-1 0,0 1 0,1-2 0,-1 1 0,1 0 0,0-1 0,0 0 0,1 0 0,0-1 0,0 1 0,-5-11 0,0-4 0,0-1 0,-8-34 0,12 35-341,1-1 0,1 1-1,-1-33 1,5-1-6485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5.826"/>
    </inkml:context>
    <inkml:brush xml:id="br0">
      <inkml:brushProperty name="width" value="0.05" units="cm"/>
      <inkml:brushProperty name="height" value="0.05" units="cm"/>
    </inkml:brush>
  </inkml:definitions>
  <inkml:trace contextRef="#ctx0" brushRef="#br0">21 364 24575,'0'6'0,"-1"1"0,0 0 0,0-1 0,-1 1 0,-3 9 0,2-11 0,2 1 0,-1 0 0,0-1 0,1 1 0,0 0 0,1 0 0,-1 0 0,2 7 0,1 1 0,1-1 0,0 1 0,2-1 0,-1 0 0,2 0 0,-1 0 0,2-1 0,8 12 0,70 92 0,-67-93 0,-10-12 0,0-1 0,0 0 0,1 0 0,0 0 0,15 11 0,-23-19 0,1-1 0,0 1 0,0-1 0,0 0 0,0 0 0,0 0 0,0 0 0,0 0 0,0 0 0,0-1 0,1 1 0,-1-1 0,0 1 0,0-1 0,1 0 0,-1 0 0,0 0 0,0 0 0,1 0 0,-1-1 0,0 1 0,0-1 0,1 1 0,-1-1 0,0 0 0,0 0 0,0 0 0,0 0 0,0 0 0,0 0 0,0 0 0,2-3 0,2-2 0,-1-1 0,0 1 0,0-1 0,0 0 0,-1 0 0,0-1 0,0 0 0,-1 1 0,0-1 0,0 0 0,-1 0 0,0-1 0,1-13 0,0-4 0,-1 0 0,-2 1 0,-3-33 0,-1 16 0,-2-1 0,-1 1 0,-26-80 0,40 136 0,2 0 0,0-1 0,0-1 0,1 1 0,17 15 0,-24-25 0,11 10 0,0-1 0,0-1 0,2 0 0,-1-1 0,1 0 0,1-1 0,0-1 0,0-1 0,1 0 0,-1-1 0,1-1 0,1-1 0,-1-1 0,1 0 0,-1-1 0,23-1 0,-34-1 0,-1-1 0,1 0 0,-1 0 0,1-1 0,-1 0 0,1 0 0,-1 0 0,0-1 0,0 0 0,0 0 0,0 0 0,-1-1 0,0 0 0,1 0 0,-1-1 0,0 1 0,-1-1 0,7-8 0,-8 8 0,-1 1 0,1-1 0,-1 0 0,0 0 0,0 0 0,0 0 0,-1 0 0,0 0 0,0-1 0,0 1 0,0 0 0,-1-1 0,0 1 0,0 0 0,-1-1 0,0 1 0,1 0 0,-2 0 0,1-1 0,-1 1 0,1 0 0,-1 0 0,-5-7 0,1 1 0,0 0 0,-1 1 0,0 0 0,-1 0 0,0 1 0,-1-1 0,0 2 0,0 0 0,-21-15 0,27 21 0,-1 0 0,0 0 0,1 0 0,-1 0 0,0 0 0,0 1 0,0 0 0,0 0 0,0 0 0,-1 0 0,1 0 0,0 1 0,0 0 0,0 0 0,-1 0 0,1 1 0,0-1 0,0 1 0,0 0 0,0 0 0,0 0 0,0 1 0,0-1 0,0 1 0,0 0 0,0 0 0,1 0 0,-1 1 0,1-1 0,0 1 0,0 0 0,-3 4 0,0-1 0,1 0 0,0 0 0,0 1 0,0 0 0,1 0 0,0 0 0,1 0 0,0 1 0,0-1 0,0 1 0,1 0 0,0 0 0,1 0 0,0 0 0,0 0 0,0 0 0,1 0 0,1 0 0,-1 1 0,1-1 0,1 0 0,-1 0 0,1 0 0,1-1 0,-1 1 0,1 0 0,1-1 0,5 11 0,0-4 0,0-1 0,0 1 0,1-1 0,1-1 0,0 0 0,1 0 0,0-1 0,1-1 0,0 0 0,1-1 0,0 0 0,0-1 0,21 8 0,-20-10 0,1-1 0,0-1 0,1 0 0,-1-1 0,0-1 0,1 0 0,0-1 0,-1-1 0,1-1 0,0 0 0,22-6 0,-32 6 0,0-1 0,0 0 0,0 0 0,0-1 0,0 0 0,-1 0 0,0 0 0,1-1 0,-1 0 0,-1 0 0,1-1 0,-1 0 0,1 0 0,-1 0 0,-1 0 0,1-1 0,-1 0 0,0 0 0,0 0 0,-1 0 0,1-1 0,-2 1 0,1-1 0,-1 0 0,0 0 0,0 0 0,0 0 0,0-10 0,-2-8 0,-1-1 0,0 1 0,-2 0 0,-1-1 0,-11-35 0,-3-20 0,18 78 0,-1-1 0,1 1 0,0-1 0,-1 1 0,2 0 0,-1-1 0,0 1 0,1-1 0,-1 1 0,3-6 0,-3 8 0,1 0 0,0 0 0,-1 0 0,1 0 0,0 0 0,-1 0 0,1 0 0,0 1 0,0-1 0,0 0 0,0 1 0,0-1 0,0 0 0,0 1 0,0-1 0,0 1 0,0-1 0,0 1 0,0 0 0,1 0 0,-1-1 0,0 1 0,0 0 0,0 0 0,0 0 0,0 0 0,1 0 0,-1 0 0,0 1 0,0-1 0,0 0 0,0 0 0,0 1 0,2 0 0,11 4 0,0 1 0,0 0 0,-1 1 0,0 1 0,0 0 0,17 14 0,67 65 0,-90-80 0,15 14 0,-1 2 0,-1 0 0,35 51 0,-47-60 0,0 1 0,-1-1 0,-1 1 0,0 0 0,-1 0 0,0 1 0,-1 0 0,-1-1 0,2 24 0,-5-34 0,0 1 0,0-1 0,0 0 0,-1 1 0,0-1 0,0 1 0,0-1 0,-1 0 0,0 0 0,0 0 0,0 0 0,0 0 0,-1 0 0,0 0 0,0-1 0,0 0 0,0 1 0,-6 4 0,6-7 0,0 0 0,0 0 0,1 0 0,-1 0 0,0-1 0,-1 0 0,1 0 0,0 0 0,0 0 0,0 0 0,-1 0 0,1-1 0,0 1 0,0-1 0,-1 0 0,1 0 0,0-1 0,-1 1 0,1-1 0,0 1 0,-1-1 0,1 0 0,0 0 0,0 0 0,0-1 0,0 1 0,0-1 0,0 0 0,0 1 0,-4-5 0,-2-2 0,0 0 0,1 0 0,0-1 0,0 0 0,1-1 0,0 1 0,0-1 0,1-1 0,1 1 0,0-1 0,0 0 0,1 0 0,1 0 0,-1-1 0,2 1 0,0-1 0,0 0 0,0-21 0,2 5 0,1-1 0,1 1 0,1 0 0,2-1 0,1 2 0,16-50 0,-14 56 17,1 0 0,1 0 1,1 1-1,1 0 0,0 1 0,22-26 0,-23 33-152,-1 1 0,2 1 0,-1-1 0,1 2 0,1-1 0,0 2 0,0 0 0,1 0 0,0 1 0,19-6 0,5 2-6691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6.344"/>
    </inkml:context>
    <inkml:brush xml:id="br0">
      <inkml:brushProperty name="width" value="0.05" units="cm"/>
      <inkml:brushProperty name="height" value="0.05" units="cm"/>
    </inkml:brush>
  </inkml:definitions>
  <inkml:trace contextRef="#ctx0" brushRef="#br0">27 1061 24575,'1'-67'0,"-3"-76"0,2 140 0,0 0 0,-1 0 0,1 0 0,-1 0 0,0 0 0,0 0 0,0 0 0,-3-5 0,4 8 0,0 0 0,0 0 0,0 0 0,0 0 0,0 0 0,0 0 0,0-1 0,0 1 0,0 0 0,-1 0 0,1 0 0,0 0 0,0 0 0,0 0 0,0 0 0,0 0 0,0 0 0,-1 0 0,1 0 0,0-1 0,0 1 0,0 0 0,0 0 0,0 0 0,-1 0 0,1 0 0,0 0 0,0 0 0,0 0 0,0 0 0,0 0 0,-1 0 0,1 1 0,0-1 0,0 0 0,0 0 0,0 0 0,0 0 0,-1 0 0,1 0 0,0 0 0,0 0 0,0 0 0,0 0 0,0 0 0,0 1 0,0-1 0,-1 0 0,1 0 0,0 0 0,0 0 0,-5 21 0,2 12 0,1 0 0,1 1 0,5 34 0,19 103 0,-2-22 0,-19-124 0,0 1 0,1-1 0,10 39 0,-12-62 0,-1-1 0,0 0 0,0 0 0,1 0 0,-1 1 0,0-1 0,1 0 0,-1 0 0,1 0 0,-1 0 0,1 0 0,0 0 0,0 0 0,-1 0 0,1 0 0,0 0 0,0-1 0,0 1 0,1 1 0,-1-2 0,0 0 0,-1-1 0,1 1 0,0 0 0,-1-1 0,1 1 0,-1 0 0,1-1 0,-1 1 0,1-1 0,-1 1 0,1-1 0,-1 1 0,1-1 0,-1 1 0,0-1 0,1 0 0,-1 1 0,0-1 0,0 1 0,1-1 0,-1 0 0,0-1 0,12-50 0,-7-50 0,-13-160 0,2 140 0,2 31 0,-6-270 0,11 252 0,20-137 0,-20 237 0,0 0 0,0 0 0,1 0 0,0 0 0,0 0 0,1 0 0,0 1 0,1-1 0,0 1 0,0 0 0,10-13 0,-13 20 0,0-1 0,1 1 0,-1 0 0,1 0 0,-1 0 0,1 0 0,-1 0 0,1 0 0,0 0 0,0 1 0,-1-1 0,1 0 0,0 1 0,0 0 0,0-1 0,-1 1 0,1 0 0,0 0 0,0 0 0,0 0 0,0 0 0,0 0 0,-1 1 0,1-1 0,0 1 0,0-1 0,0 1 0,-1 0 0,1-1 0,0 1 0,-1 0 0,1 0 0,-1 0 0,2 2 0,5 3 0,-1 1 0,0-1 0,0 1 0,0 1 0,7 10 0,37 62 0,-3 3 0,48 112 0,-61-121 0,82 174-995,129 401-1,-225-576-5204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6.828"/>
    </inkml:context>
    <inkml:brush xml:id="br0">
      <inkml:brushProperty name="width" value="0.05" units="cm"/>
      <inkml:brushProperty name="height" value="0.05" units="cm"/>
    </inkml:brush>
  </inkml:definitions>
  <inkml:trace contextRef="#ctx0" brushRef="#br0">64 243 24575,'-5'-3'0,"0"1"0,1-1 0,-1 1 0,0 0 0,0 0 0,0 0 0,0 1 0,-1 0 0,-5-1 0,4 1 0,23 6 0,1-1 0,1 0 0,-1-1 0,0-1 0,1-1 0,29-1 0,0-3 0,60-12 0,-67 8 0,0-2 0,0-1 0,-1-2 0,-1-2 0,0-2 0,39-22 0,-70 34 0,0 0 0,1 0 0,-1 1 0,1 0 0,13-4 0,-18 6 0,0 1 0,0 0 0,0 0 0,0 0 0,-1 0 0,1 0 0,0 1 0,0-1 0,0 1 0,0 0 0,0 0 0,-1 0 0,1 0 0,0 0 0,-1 1 0,1-1 0,-1 1 0,1 0 0,2 3 0,12 10 0,-2 1 0,0 1 0,0 1 0,22 36 0,37 83 0,-69-127 0,7 13 0,16 47 0,-26-65 0,0 1 0,-1 0 0,0-1 0,0 1 0,0 0 0,-1 0 0,1 0 0,-1 0 0,-1 0 0,1 0 0,-1-1 0,0 1 0,-1 0 0,-1 7 0,2-12 0,1 1 0,-1-1 0,1 1 0,-1-1 0,0 0 0,1 1 0,-1-1 0,0 0 0,0 1 0,0-1 0,0 0 0,0 0 0,0 0 0,0 0 0,0 0 0,-1 0 0,1 0 0,0 0 0,0 0 0,-1 0 0,1-1 0,-1 1 0,1-1 0,-1 1 0,1-1 0,-1 0 0,1 1 0,-1-1 0,1 0 0,-1 0 0,1 0 0,-1 0 0,0 0 0,1 0 0,-1-1 0,1 1 0,-1 0 0,1-1 0,-1 1 0,1-1 0,0 0 0,-1 0 0,1 1 0,0-1 0,-3-2 0,0 0 0,-1-1 0,1 0 0,1 1 0,-1-2 0,1 1 0,-1 0 0,1-1 0,0 1 0,1-1 0,-1 0 0,1 0 0,-3-7 0,3 0 0,0 0 0,0-1 0,1 1 0,1-1 0,0 1 0,1 0 0,0-1 0,1 1 0,0 0 0,1-1 0,8-20 0,1 3 0,1 1 0,1 1 0,26-38 0,-27 46 0,1 0 0,2 1 0,0 1 0,1 1 0,0 0 0,35-24 0,-42 34 0,-1 1 0,1 1 0,0 0 0,1 0 0,-1 1 0,1 0 0,14-2 0,-18 5 0,0 0 0,-1 0 0,1 1 0,0 0 0,0 0 0,0 1 0,-1 0 0,1 0 0,0 0 0,-1 1 0,1 0 0,12 6 0,-14-5-170,0 0-1,0 0 0,0 1 1,0-1-1,0 1 0,-1 0 1,7 8-1,3 8-6655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7.218"/>
    </inkml:context>
    <inkml:brush xml:id="br0">
      <inkml:brushProperty name="width" value="0.05" units="cm"/>
      <inkml:brushProperty name="height" value="0.05" units="cm"/>
    </inkml:brush>
  </inkml:definitions>
  <inkml:trace contextRef="#ctx0" brushRef="#br0">192 382 24575,'6'-8'0,"-1"0"0,0 0 0,-1 0 0,0-1 0,0 0 0,-1 1 0,0-1 0,-1-1 0,0 1 0,2-15 0,-4 22 0,7-35 0,1-40 0,-7 66 0,-1 0 0,0 0 0,-1 0 0,0 1 0,-1-1 0,0 0 0,-1 1 0,-5-16 0,8 24 0,-1 0 0,0-1 0,0 1 0,0 0 0,0-1 0,-1 1 0,1 0 0,0 0 0,-1 0 0,0 0 0,1 0 0,-1 1 0,0-1 0,0 0 0,0 1 0,0-1 0,0 1 0,0 0 0,-1 0 0,1 0 0,0 0 0,-1 0 0,1 0 0,0 0 0,-1 1 0,1 0 0,-1-1 0,1 1 0,-1 0 0,1 0 0,-1 0 0,1 0 0,-1 1 0,1-1 0,-4 2 0,-1 0 0,1 1 0,-1 1 0,1-1 0,0 1 0,1 0 0,-1 0 0,1 1 0,-1 0 0,1 0 0,1 0 0,-7 9 0,-1 3 8,2 0 0,0 0 0,1 1 0,1 0 0,1 1 0,0-1 0,1 2 0,1-1 0,1 0 0,1 1 0,1 0 0,0 0 0,2 0 0,2 31 0,0-37-28,0-1 0,1 1 0,0-1 0,1 0-1,1 0 1,0 0 0,1-1 0,0 0 0,13 19 0,-12-22-79,0 0 0,0-1 1,1 0-1,1-1 0,-1 1 0,1-1 1,0-1-1,1 0 0,-1 0 0,1-1 1,0 0-1,19 6 0,16 1-6727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7.551"/>
    </inkml:context>
    <inkml:brush xml:id="br0">
      <inkml:brushProperty name="width" value="0.05" units="cm"/>
      <inkml:brushProperty name="height" value="0.05" units="cm"/>
    </inkml:brush>
  </inkml:definitions>
  <inkml:trace contextRef="#ctx0" brushRef="#br0">1 22 24575,'0'-5'0,"4"-1"0,7 1 0,1 0-8191</inkml:trace>
  <inkml:trace contextRef="#ctx0" brushRef="#br0" timeOffset="1">192 49 24575,'0'5'0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4.970"/>
    </inkml:context>
    <inkml:brush xml:id="br0">
      <inkml:brushProperty name="width" value="0.05" units="cm"/>
      <inkml:brushProperty name="height" value="0.05" units="cm"/>
    </inkml:brush>
  </inkml:definitions>
  <inkml:trace contextRef="#ctx0" brushRef="#br0">1 167 24575,'8'-4'0,"1"0"0,0 1 0,0 0 0,0 0 0,0 1 0,1 0 0,-1 1 0,1 0 0,-1 0 0,1 1 0,-1 0 0,1 1 0,-1 0 0,0 0 0,1 1 0,-1 1 0,0-1 0,0 2 0,0-1 0,-1 1 0,1 0 0,-1 1 0,0 0 0,0 0 0,14 13 0,5 9 0,0 2 0,-3 1 0,0 1 0,-2 1 0,-1 0 0,30 68 0,-48-94 0,-1-1 0,0 1 0,-1 0 0,1-1 0,-1 1 0,0 0 0,-1 0 0,1 0 0,-1 0 0,0 0 0,-1 0 0,-1 7 0,2-11 0,-1 1 0,0-1 0,0 0 0,0 0 0,0 0 0,0 0 0,0 0 0,-1 0 0,1 0 0,-1 0 0,1-1 0,-1 1 0,0-1 0,0 1 0,0-1 0,0 1 0,0-1 0,0 0 0,0 0 0,0 0 0,0 0 0,0 0 0,0-1 0,-1 1 0,1-1 0,0 1 0,-1-1 0,1 0 0,0 0 0,-1 0 0,1 0 0,0 0 0,-4-1 0,1 0 0,-1 0 0,1 0 0,-1 0 0,1 0 0,0-1 0,0 0 0,-1 0 0,1 0 0,0-1 0,1 0 0,-1 0 0,0 0 0,-7-7 0,6 4 0,1-1 0,-1 0 0,1 1 0,0-2 0,1 1 0,0 0 0,0-1 0,-4-11 0,3 4 0,1 0 0,0-1 0,1 1 0,1-1 0,0 0 0,1 0 0,1 0 0,0 1 0,4-23 0,-2 29 0,0 1 0,0 0 0,1 0 0,0 0 0,0 0 0,0 1 0,1 0 0,1-1 0,-1 1 0,1 0 0,0 1 0,8-8 0,-4 6 0,0 0 0,1 0 0,1 1 0,-1 0 0,1 0 0,0 1 0,16-5 0,13-2 0,0 1 0,1 3 0,73-8 0,-110 16 0,5 0 0,141-15 0,-123 15 0,1 1 0,-1 1 0,40 6 0,-62-6 0,0 0 0,-1 0 0,1 0 0,-1 1 0,1-1 0,-1 1 0,5 3 0,-8-5 0,-1 1 0,1-1 0,-1 1 0,0-1 0,1 0 0,-1 1 0,1-1 0,-1 1 0,0-1 0,1 1 0,-1-1 0,0 1 0,1-1 0,-1 1 0,0 0 0,0-1 0,0 1 0,0-1 0,1 1 0,-1 0 0,0-1 0,0 1 0,0 0 0,-1 1 0,1-1 0,-1 1 0,0-1 0,1 1 0,-1-1 0,0 0 0,0 1 0,0-1 0,1 0 0,-1 0 0,-1 0 0,1 0 0,-2 2 0,-15 13 0,1 1 0,1 0 0,-21 29 0,31-36 0,0 0 0,1 0 0,-1 0 0,2 1 0,0 0 0,0 0 0,1 0 0,0 0 0,-1 16 0,2-13 0,1 0 0,0 0 0,1 0 0,1-1 0,0 1 0,1 0 0,1 0 0,4 15 0,-4-21 0,0-1 0,1 0 0,0 1 0,0-1 0,0-1 0,1 1 0,0-1 0,0 1 0,1-1 0,0-1 0,0 1 0,0-1 0,0 0 0,1-1 0,9 6 0,-8-6 0,1 0 0,0 0 0,0-1 0,0 0 0,0 0 0,0-1 0,0 0 0,1-1 0,-1 0 0,1 0 0,-1-1 0,1 0 0,-1-1 0,0 0 0,12-3 0,-15 2 0,1 0 0,-1 0 0,1-1 0,-1 0 0,0 0 0,0 0 0,0-1 0,0 0 0,-1 0 0,0-1 0,1 1 0,-2-1 0,1 0 0,0-1 0,-1 1 0,0-1 0,-1 0 0,1 0 0,-1 0 0,0 0 0,3-11 0,-2 5 0,-1-1 0,0 0 0,-1 0 0,0 0 0,-1 0 0,0-1 0,-1 1 0,-1 0 0,0 0 0,-1-1 0,-1 1 0,0 1 0,0-1 0,-1 0 0,-1 1 0,0-1 0,-1 1 0,-7-12 0,7 14 0,-1 1 0,1 1 0,-1-1 0,-1 1 0,1 0 0,-1 1 0,-1 0 0,0 0 0,1 1 0,-2 0 0,1 1 0,-1-1 0,0 2 0,0 0 0,0 0 0,-1 0 0,1 2 0,-1-1 0,0 1 0,0 1 0,0 0 0,-12 0 0,18 3 0,11 3 0,12 3 0,23 0 0,-1-1 0,1-2 0,0-2 0,0-2 0,73-6 0,-45-7 0,-51 8 0,0 1 0,25-2 0,-40 5 0,-1 0 0,0 1 0,0-1 0,1 0 0,-1 1 0,0-1 0,0 1 0,0 0 0,0 0 0,0 0 0,0 0 0,0 0 0,0 0 0,0 1 0,0-1 0,-1 1 0,1-1 0,-1 1 0,1-1 0,-1 1 0,1 0 0,-1 0 0,0 0 0,0 0 0,0 0 0,0 0 0,0 0 0,0 0 0,-1 0 0,1 0 0,0 4 0,1 8 0,0 0 0,-1 0 0,-1 27 0,0-28 0,-3 54 0,0 33 0,4-87 0,0-1 0,0 0 0,1 0 0,1 1 0,7 19 0,-9-27 0,1 0 0,0-1 0,1 1 0,-1-1 0,1 0 0,0 0 0,0 0 0,0 0 0,0 0 0,1-1 0,0 0 0,-1 1 0,1-1 0,0-1 0,1 1 0,-1 0 0,0-1 0,1 0 0,0 0 0,-1 0 0,1-1 0,8 2 0,-6-2 0,-1-1 0,1 0 0,0 0 0,0-1 0,-1 1 0,1-2 0,0 1 0,-1-1 0,1 0 0,-1 0 0,0 0 0,0-1 0,0 0 0,0 0 0,0-1 0,7-6 0,3-3 0,0-1 0,-1-1 0,-1-1 0,-1 0 0,22-34 0,48-100 0,-41 69 0,-21 50 0,-21 31 0,1-1 0,-1 1 0,0 0 0,0-1 0,1 1 0,-1 0 0,0 0 0,1-1 0,-1 1 0,1 0 0,-1 0 0,0 0 0,1-1 0,-1 1 0,1 0 0,-1 0 0,0 0 0,1 0 0,-1 0 0,1 0 0,-1 0 0,1 0 0,-1 0 0,1 0 0,0 0 0,-1 1 0,1-1 0,-1 1 0,1 0 0,0-1 0,-1 1 0,1 0 0,-1 0 0,0-1 0,1 1 0,-1 0 0,0 0 0,1 0 0,-1 0 0,0-1 0,0 1 0,0 0 0,0 0 0,0 1 0,3 25 0,1 0 0,1 0 0,2 0 0,18 49 0,-23-70 0,1 0 0,0 0 0,0 0 0,1 0 0,-1-1 0,1 1 0,1-1 0,-1 0 0,1 0 0,0 0 0,0-1 0,0 0 0,0 0 0,1 0 0,0-1 0,0 1 0,0-1 0,0-1 0,0 1 0,0-1 0,1 0 0,0-1 0,-1 1 0,1-1 0,12 0 0,-15-1 0,-1 0 0,1 0 0,0-1 0,0 1 0,-1-1 0,1 0 0,0 0 0,-1-1 0,1 1 0,-1 0 0,1-1 0,-1 0 0,0 0 0,0 0 0,6-5 0,-5 2 0,0 1 0,0-1 0,-1 0 0,1 0 0,-1 0 0,0-1 0,0 1 0,-1-1 0,2-6 0,1-5 0,0-1 0,-2 0 0,0-1 0,-2 1 0,0-30 0,-1 29 0,-2 0 0,0 0 0,-1 1 0,-1-1 0,-1 1 0,0-1 0,-16-33 0,18 46 0,0 0 0,0 0 0,0 0 0,-1 0 0,0 1 0,0-1 0,-1 1 0,0 0 0,0 1 0,0-1 0,0 1 0,0 0 0,-1 0 0,0 0 0,0 1 0,0 0 0,0 0 0,0 1 0,-1 0 0,1 0 0,-1 0 0,0 1 0,1 0 0,-1 0 0,-8 0 0,4 2-105,0 0 0,0 1 0,0 0 0,1 1 0,-1 0 0,1 1 0,0 0 0,0 0 0,0 1 0,0 1 0,1-1 0,-10 9 0,-8 8-6721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5.314"/>
    </inkml:context>
    <inkml:brush xml:id="br0">
      <inkml:brushProperty name="width" value="0.05" units="cm"/>
      <inkml:brushProperty name="height" value="0.05" units="cm"/>
    </inkml:brush>
  </inkml:definitions>
  <inkml:trace contextRef="#ctx0" brushRef="#br0">312 96 24575,'13'-8'0,"1"0"0,-1-2 0,17-14 0,-18 14 0,0 0 0,27-16 0,-41 32 0,0 0 0,0 0 0,0 0 0,1 0 0,0 0 0,0 1 0,0-1 0,1 10 0,2 0 0,1-1 0,1 1 0,0 0 0,2-1 0,-1 0 0,2 0 0,0 0 0,15 23 0,-12-23 0,-2 1 0,1 0 0,-2 0 0,-1 1 0,0-1 0,7 34 0,-12-46 0,-1 0 0,0 0 0,0 0 0,0 0 0,0 0 0,-1 0 0,1-1 0,-1 1 0,0 0 0,0 0 0,-1-1 0,1 1 0,-1 0 0,0-1 0,1 0 0,-2 1 0,-3 4 0,2-3 0,-1-1 0,0 0 0,0 1 0,0-2 0,-1 1 0,1-1 0,-1 0 0,0 0 0,-11 4 0,-3-1 0,-1-1 0,0-1 0,0 0 0,0-2 0,-31 0 0,30-2-114,-1-1 1,1-1-1,0-2 0,0 0 0,0-1 1,0-1-1,1-1 0,0 0 0,0-2 1,1-1-1,-22-14 0,10 1-6712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5.721"/>
    </inkml:context>
    <inkml:brush xml:id="br0">
      <inkml:brushProperty name="width" value="0.05" units="cm"/>
      <inkml:brushProperty name="height" value="0.05" units="cm"/>
    </inkml:brush>
  </inkml:definitions>
  <inkml:trace contextRef="#ctx0" brushRef="#br0">130 250 24575,'-9'0'0,"0"0"0,1 1 0,-1 0 0,0 1 0,0 0 0,1 1 0,0-1 0,-1 2 0,1-1 0,0 1 0,0 0 0,-12 10 0,19-14 0,0 1 0,1-1 0,-1 1 0,1-1 0,-1 1 0,1-1 0,-1 1 0,1 0 0,0-1 0,-1 1 0,1 0 0,0-1 0,-1 1 0,1 0 0,0-1 0,0 1 0,0 0 0,-1 0 0,1-1 0,0 1 0,0 0 0,0 0 0,0-1 0,0 1 0,1 0 0,-1 0 0,0-1 0,0 1 0,0 0 0,1 0 0,0 1 0,0-1 0,1 0 0,-1 0 0,0 0 0,1 0 0,-1 0 0,0 0 0,1 0 0,-1-1 0,1 1 0,-1 0 0,4 0 0,4 1 0,0 0 0,0-1 0,18 1 0,-6-3 0,0 0 0,1-2 0,-1-1 0,-1 0 0,1-2 0,-1 0 0,0-1 0,0-1 0,-1-1 0,0-1 0,0-1 0,-1 0 0,20-17 0,-34 25 0,-1-1 0,1 1 0,0-1 0,-1 0 0,0 0 0,0-1 0,0 1 0,0 0 0,-1-1 0,1 0 0,-1 0 0,0 1 0,-1-1 0,1 0 0,-1-1 0,0 1 0,-1 0 0,1 0 0,-1 0 0,0-1 0,0 1 0,0 0 0,-1 0 0,0 0 0,0 0 0,0-1 0,-1 1 0,1 1 0,-1-1 0,-1 0 0,1 0 0,-1 1 0,1-1 0,-1 1 0,0 0 0,-1 0 0,1 0 0,-1 0 0,0 1 0,0-1 0,0 1 0,0 0 0,0 0 0,-9-4 0,6 4 0,1 0 0,0 0 0,-1 1 0,0 0 0,0 0 0,1 1 0,-1 0 0,0 0 0,0 0 0,0 1 0,0 0 0,0 1 0,0-1 0,0 1 0,0 1 0,-8 2 0,7-1 0,0 0 0,0 1 0,1 1 0,-1-1 0,1 1 0,0 0 0,1 1 0,-1 0 0,1 0 0,0 0 0,-8 12 0,3-1 0,0-1 0,2 2 0,0-1 0,1 1 0,1 0 0,1 1 0,0 0 0,1 0 0,2 0 0,-4 38 0,7-36 12,0 0 0,1 0 0,1-1 0,1 1 0,1 0 0,1-1 0,1 0 0,0 0 0,17 33 0,-19-44-80,1-1 1,1 1-1,-1-1 1,1 0-1,1 0 1,-1 0-1,1-1 1,1 0-1,-1-1 1,1 0-1,0 0 1,1 0-1,-1-1 1,1 0-1,0-1 1,0 0-1,1 0 1,-1-1-1,1-1 1,0 1-1,20 1 1,22-3-6759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048"/>
    </inkml:context>
    <inkml:brush xml:id="br0">
      <inkml:brushProperty name="width" value="0.05" units="cm"/>
      <inkml:brushProperty name="height" value="0.05" units="cm"/>
    </inkml:brush>
  </inkml:definitions>
  <inkml:trace contextRef="#ctx0" brushRef="#br0">1 58 24575,'0'6'0,"1"-1"0,0 1 0,0 0 0,0-1 0,1 0 0,0 1 0,0-1 0,0 0 0,1 0 0,0 0 0,4 7 0,7 7 0,25 25 0,-10-11 0,-8-6 0,-1 1 0,-1 1 0,18 37 0,-30-50 0,0 1 0,0-1 0,-2 1 0,0 0 0,-1 1 0,0-1 0,1 36 0,-5-51 0,1 0 0,-1 0 0,0 0 0,0 1 0,0-1 0,-1 0 0,1 0 0,0 0 0,-1 0 0,0 1 0,1-1 0,-1 0 0,0 0 0,0 0 0,0 0 0,0 0 0,0-1 0,-1 1 0,1 0 0,-1-1 0,1 1 0,-1 0 0,1-1 0,-1 0 0,0 1 0,0-1 0,0 0 0,0 0 0,0 0 0,0 0 0,-4 1 0,2-1 0,0-1 0,0 0 0,0 0 0,0 0 0,1-1 0,-1 1 0,0-1 0,0 0 0,0 0 0,0 0 0,0-1 0,1 1 0,-1-1 0,1 0 0,-1 0 0,-5-4 0,0-2 0,0-1 0,0 0 0,0 0 0,1-1 0,1 0 0,0-1 0,0 1 0,1-1 0,1 0 0,-1-1 0,2 0 0,0 0 0,0 0 0,1 0 0,-3-20 0,4 15 0,0 0 0,1-1 0,1 0 0,0 1 0,1-1 0,1 1 0,1-1 0,0 1 0,2 0 0,9-27 0,-8 32-44,1 0 0,0 1 0,1 0 0,0 0 0,0 0 0,1 1 0,1 1 0,-1 0 0,2 0 0,-1 0 0,1 1 0,1 1 0,-1 0 0,1 1 0,0 0 0,1 1 0,-1 0 0,1 1-1,0 0 1,0 1 0,0 0 0,1 1 0,-1 1 0,1 0 0,-1 1 0,1 0 0,-1 1 0,0 1 0,1 0 0,20 7 0,17 9-6782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610"/>
    </inkml:context>
    <inkml:brush xml:id="br0">
      <inkml:brushProperty name="width" value="0.05" units="cm"/>
      <inkml:brushProperty name="height" value="0.05" units="cm"/>
    </inkml:brush>
  </inkml:definitions>
  <inkml:trace contextRef="#ctx0" brushRef="#br0">541 52 24575,'-1'-2'0,"1"0"0,0 0 0,-1 0 0,0 0 0,1 0 0,-1 0 0,0 1 0,0-1 0,0 0 0,0 0 0,0 1 0,-1-1 0,1 1 0,0-1 0,-1 1 0,1-1 0,-1 1 0,0 0 0,1 0 0,-1 0 0,0 0 0,0 0 0,0 0 0,-3-1 0,-1 0 0,0-1 0,-1 1 0,1 1 0,-1-1 0,0 1 0,-6 0 0,2 1 0,0 1 0,0 0 0,0 1 0,1 1 0,-1-1 0,1 2 0,0-1 0,0 2 0,0-1 0,0 1 0,1 1 0,-14 9 0,-6 7 0,1 1 0,-35 37 0,42-37 0,0 1 0,2 1 0,1 1 0,1 0 0,1 1 0,-22 53 0,30-62 0,2 0 0,0 1 0,1-1 0,1 1 0,1 0 0,0 0 0,1 0 0,1 1 0,2-1 0,-1 0 0,2 1 0,5 23 0,-3-30-68,1 0 0,0 0-1,1-1 1,0 0 0,1 0 0,0 0-1,1-1 1,1 0 0,-1-1 0,2 0-1,-1 0 1,2-1 0,-1 0 0,1-1-1,0 0 1,1 0 0,0-2 0,0 1-1,25 8 1,34 10-6758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953"/>
    </inkml:context>
    <inkml:brush xml:id="br0">
      <inkml:brushProperty name="width" value="0.05" units="cm"/>
      <inkml:brushProperty name="height" value="0.05" units="cm"/>
    </inkml:brush>
  </inkml:definitions>
  <inkml:trace contextRef="#ctx0" brushRef="#br0">398 165 24575,'0'-9'0,"-1"0"0,0 0 0,0-1 0,-1 1 0,0 0 0,-1 0 0,1 1 0,-2-1 0,1 0 0,-1 1 0,-1 0 0,-9-14 0,12 19 0,-1 0 0,0 0 0,1 0 0,-1 1 0,-1-1 0,1 1 0,0-1 0,0 1 0,-1 0 0,0 0 0,1 1 0,-1-1 0,0 1 0,0 0 0,1 0 0,-1 0 0,0 0 0,0 1 0,0-1 0,0 1 0,0 0 0,0 0 0,0 1 0,0-1 0,0 1 0,0 0 0,0 0 0,0 0 0,0 0 0,0 1 0,-5 3 0,-6 3 0,1 0 0,0 1 0,0 1 0,1 1 0,0 0 0,1 0 0,0 1 0,1 1 0,-18 25 0,16-18 0,1 1 0,1 0 0,1 0 0,0 1 0,2 0 0,-8 32 0,14-44 0,0 0 0,0 1 0,1-1 0,0 1 0,1-1 0,1 1 0,-1 0 0,2-1 0,-1 1 0,1-1 0,1 0 0,0 0 0,1 0 0,-1 0 0,2 0 0,0-1 0,0 1 0,0-1 0,1-1 0,1 1 0,-1-1 0,1 0 0,1-1 0,-1 1 0,1-1 0,1-1 0,-1 0 0,1 0 0,0 0 0,1-1 0,-1-1 0,1 0 0,0 0 0,0 0 0,0-2 0,16 4 0,-4-5-124,1-1 0,-1 0 0,1-2 0,-1 0 0,1-2 0,-1 0-1,0-1 1,-1-2 0,1 0 0,21-12 0,18-8-6702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7.283"/>
    </inkml:context>
    <inkml:brush xml:id="br0">
      <inkml:brushProperty name="width" value="0.05" units="cm"/>
      <inkml:brushProperty name="height" value="0.05" units="cm"/>
    </inkml:brush>
  </inkml:definitions>
  <inkml:trace contextRef="#ctx0" brushRef="#br0">27 96 24575,'0'-6'0,"0"-3"0,0 0 0,0 0 0,-1 0 0,0 0 0,0 0 0,-1 0 0,-4-11 0,6 20 0,0 0 0,0-1 0,0 1 0,0 0 0,0 0 0,0-1 0,0 1 0,0 0 0,0 0 0,0-1 0,0 1 0,0 0 0,-1 0 0,1-1 0,0 1 0,0 0 0,0 0 0,0 0 0,0-1 0,-1 1 0,1 0 0,0 0 0,0 0 0,0-1 0,-1 1 0,1 0 0,0 0 0,0 0 0,-1 0 0,1 0 0,0 0 0,0 0 0,-1 0 0,1-1 0,0 1 0,0 0 0,-1 0 0,1 0 0,0 0 0,0 0 0,-1 0 0,-4 13 0,2 20 0,4-3 0,2 0 0,1 0 0,16 56 0,-14-66 0,1 0 0,1-1 0,0 0 0,2 0 0,0-1 0,20 27 0,-24-37 17,1-1 0,-1 0 1,1-1-1,0 0 0,1 0 0,11 7 0,-14-10-123,-1-1 0,1 1 0,0-1 0,0-1 0,0 1 0,0-1-1,0 0 1,0 0 0,0 0 0,1-1 0,-1 1 0,0-1 0,6-1 0,13-4-6720</inkml:trace>
  <inkml:trace contextRef="#ctx0" brushRef="#br0" timeOffset="1">354 260 24575,'0'-5'0,"0"-6"0,-4-1 0,-7 1 0,-1 8 0,1 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7.630"/>
    </inkml:context>
    <inkml:brush xml:id="br0">
      <inkml:brushProperty name="width" value="0.05" units="cm"/>
      <inkml:brushProperty name="height" value="0.05" units="cm"/>
    </inkml:brush>
  </inkml:definitions>
  <inkml:trace contextRef="#ctx0" brushRef="#br0">0 1 24575,'0'5'0,"0"6"0,0 6 0,5 4 0,1 4 0,0 2 0,3 1 0,1 0 0,-3 6 0,-1 0 0,-2 0 0,3-2 0,0-5-8191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0T04:29:10.784"/>
    </inkml:context>
    <inkml:brush xml:id="br0">
      <inkml:brushProperty name="width" value="0.05292" units="cm"/>
      <inkml:brushProperty name="height" value="0.05292" units="cm"/>
      <inkml:brushProperty name="color" value="#FF0000"/>
    </inkml:brush>
  </inkml:definitions>
  <inkml:trace contextRef="#ctx0" brushRef="#br0">2575 12435 0,'0'0'0,"0"-17"16,-35-1-1,-18 0 1,35 18 0,1 0-1,-1 0-15,-17 0 16,0 0-1,-54 36 1,1 17 0,53-18-1,17 0 17,54 18-17,69-18 1,-34 1-1,35-1 1,-71 0 0,-88 36-1,-88-18 1,35-36 0,-17-17-1,70-88 1,53 53-16</inkml:trace>
  <inkml:trace contextRef="#ctx0" brushRef="#br0" timeOffset="449.06">2752 12400 0,'0'18'32,"-18"-1"-32,18 1 0,0 0 15,0-1-15,-18 72 16,18-19 0,18 18-1,0-35 1,-36-88 31,18 0-47,0-1 0,0-105 31,18-18-15,-1 71-1,36 35 1,18 106-1,17 71 1,-35-36 0,0 53-1,-18-35 1,-35-88-16</inkml:trace>
  <inkml:trace contextRef="#ctx0" brushRef="#br0" timeOffset="618.27">2787 12577 0,'18'0'47,"70"-18"-32,-53 0 1,0 1-16</inkml:trace>
  <inkml:trace contextRef="#ctx0" brushRef="#br0" timeOffset="867.9">3334 12294 0,'-18'0'15,"0"0"1,18 18-16,0 17 15,18 36 1,0-1 0,17 36-1,-17 0 1,-18-53 15,0-71-15,-18 1-16</inkml:trace>
  <inkml:trace contextRef="#ctx0" brushRef="#br0" timeOffset="1067">3334 12453 0,'0'0'16,"0"-71"-16,-18-87 15,36 70 1,52 35 0,18 53-1,18 35 16,-53 18-15,-53-18-16,-53 36 16,-88-1-1,53-35 1</inkml:trace>
  <inkml:trace contextRef="#ctx0" brushRef="#br0" timeOffset="1632.95">3775 12524 0,'-18'0'16,"0"17"0,36-17-1,0 0-15,70 0 16,194-35-1,230-36 1,-124 1 0,-177 35-1,301-36 1,-195 18 0,-228 35-1,-107 18 1,-53 0-1,-34-17-15</inkml:trace>
  <inkml:trace contextRef="#ctx0" brushRef="#br0" timeOffset="1883.93">5838 11977 0,'-35'0'32,"35"17"-32,18-17 0,17 36 31,71 34-15,17 18-1,-87-52-15,-19-1 16,-70 71-1,-141 17 1</inkml:trace>
  <inkml:trace contextRef="#ctx0" brushRef="#br0" timeOffset="2466.48">6932 11871 0,'0'0'0,"18"-18"0,-18 1 16,-18-1-16,-35 18 31,36 0-31,-54 0 0,-35 71 31,53-1-15,0 107-1,36 17 1,70-36 0,52-69-1,1-89 1,53-71 0,-53-70-1</inkml:trace>
  <inkml:trace contextRef="#ctx0" brushRef="#br0" timeOffset="2633.51">6932 12188 0,'0'0'0,"-123"36"16,70-19 15,35-17-31,53 0 31,36-35-15,52 0-1,-34-18-15</inkml:trace>
  <inkml:trace contextRef="#ctx0" brushRef="#br0" timeOffset="3149.39">7320 11818 0,'0'0'16,"-18"-18"-16,1 1 31,-1 17-31,18 35 16,18 18 15,52 70-15,-34-52-1,-1-53-15,18 17 16,17-35 0,19-35-1,-36-71 1,-36-35 0,-17 70-1,-35 18 1,0 88-1,17 89 1,18 105 15,18 18-15,17-53 0,-17-106-1,-18-17 1,0-53-1,-18-36 1,0 18-16</inkml:trace>
  <inkml:trace contextRef="#ctx0" brushRef="#br0" timeOffset="3902.23">2522 14164 0,'0'0'0,"0"-35"31,-17 35-31,17 17 32,17 36-17,19 88 1,-1-17-1,-17-54-15,17 36 16,18 18 0</inkml:trace>
  <inkml:trace contextRef="#ctx0" brushRef="#br0" timeOffset="4550.5">3281 14358 0,'0'0'15,"-18"18"-15,36-18 32,-1 0-32,72-18 15,16 0 1,72-17-1,-54 0 1,-87 35 0</inkml:trace>
  <inkml:trace contextRef="#ctx0" brushRef="#br0" timeOffset="5270.44">4780 13864 0,'0'0'0,"-18"-17"16,1-19-16,-1 19 16,1 17-16,-36-18 15,0 53 17,0 53-17,18 1 1,35-36-16,-18 52 15,53 54 1,36-53 0,-1-53-1,71-71 1,-88-35 0,0-35-1,-35 35 1,-36 18 15,-17 35-31,-18-18 16,18 18 15,17 0-15,36 0-1,52-17 1,19-1-1,34 0 1,-52 18 0,-36 0-1,-18 36 1,1 17 0,-18-18-1,-18 0 1,18 0-1,-17-17 1</inkml:trace>
  <inkml:trace contextRef="#ctx0" brushRef="#br0" timeOffset="5834.31">5592 13829 0,'0'0'16,"-18"-18"-16,0 18 16,18 18 15,0 0-31,18 52 15,0-17 1,-18-18-16,17 36 16,1 35 15,-18-53-15,0-18-1,-18-88 16,18-71-15,0-34 0,0-1-1,18 124 1,17-36-16,0 36 16,54 70 15,-1 53-16,-35-17-15,35 70 32,-35-53-32,-18 18 31,-17-53-15</inkml:trace>
  <inkml:trace contextRef="#ctx0" brushRef="#br0" timeOffset="6067.96">5627 14023 0,'0'0'15,"-18"0"-15,1 0 16,17 18 0,88-54 30,-18 19-46,54-19 32,-18 19-32,-71 17 15,-18 0 1,-34 0-16</inkml:trace>
  <inkml:trace contextRef="#ctx0" brushRef="#br0" timeOffset="7119.33">7302 13688 0,'18'0'0,"-36"0"0,54 0 15,17-53 1,-36 35 0,1 1-1,-18-19 1,-18 19 0,-35 17-1,-70 35 1,-36 35-1,53-17 1,18 18 0,71-18-1,105-18 1,53-17 0,-18-1-1,36-17 1,-53 36-1,-88 17 1,-54-18 0,-70 18 15,-35-18-15,18-17-1,52-71 1,71 0-1</inkml:trace>
  <inkml:trace contextRef="#ctx0" brushRef="#br0" timeOffset="7418.77">7144 13317 0,'0'0'0,"-18"36"31,18-1-31,18 0 16,-1 53-16,19 89 31,17-1-15,35 53-1,-53-140 1,0-19-1,1-17 1,-36-35 0</inkml:trace>
  <inkml:trace contextRef="#ctx0" brushRef="#br0" timeOffset="7968.95">8167 13600 0,'0'0'15,"0"-18"-15,-18 0 16,-17 1-1,0-1 1,-36 18 0,18 18-1,-17 35 1,17 17 0,35-17-1,18 18 1,18-36-1,35-17 1,17-18 15,36 0-15,0 17 0,-36 1-1,-34 17 1,-54 0-1,-35 1 1,-53-1 0,-17-17-1,35-36 1,17-35 0,36-18-1</inkml:trace>
  <inkml:trace contextRef="#ctx0" brushRef="#br0" timeOffset="8305.17">7920 13300 0,'0'0'0,"0"17"15,0 19 1,0-19 0,17 19-16,1 34 15,35 89 1,0 17 0,18-17-1,-36-71 1,0 36-1,-17-71 1,-18-18 0,-18-53-1</inkml:trace>
  <inkml:trace contextRef="#ctx0" brushRef="#br0" timeOffset="8852.16">9031 13423 0,'18'0'15,"-36"0"-15,36-17 0,-18-1 16,-36-17-16,-34-1 31,17 36-15,-70 36 0,34 17-1,-17 17 1,54 1-1,16-1 1,72-17 0,69-35-1,1-1 1,-53-17-16,53 18 16,17 0-1,-52 17 1,-71 18-1,-35-18 1,-106 18 15,52-53-15,-69-53 0,87 18-1,53 0-15</inkml:trace>
  <inkml:trace contextRef="#ctx0" brushRef="#br0" timeOffset="9202.43">8714 13035 0,'0'0'0,"-18"0"0,36 18 47,-1 35-47,19 70 31,16 71-15,-34-70-1,0-54-15,17 107 16,-17-89-1,17 18 1,-35-53 0,18-1-1,-1-16 1,-34-36 0</inkml:trace>
  <inkml:trace contextRef="#ctx0" brushRef="#br0" timeOffset="12470.66">8343 11765 0,'-53'-18'16,"36"1"-16,17-1 31,0 1-15,17 17-1,19-18 1,-1 18 0,18 18-1,-53-1 1,-18 36-1,-35 0 1,18-18 0,17-17-1,18-36 1,36-17 0,-19 17-16,36-35 15,18-17 1,-1 17-1,-17 0 17,-53 18-17,18 17 1,-54 36 0,-16 17-1,16 53 16,36-70-31,18 35 16,35-36 0,0 1-1,17-36 17,-70 1-32,18 17 15</inkml:trace>
  <inkml:trace contextRef="#ctx0" brushRef="#br0" timeOffset="12740.6">8996 11712 0,'0'0'16,"0"18"31,17 52-16,-17-52-31,-17 0 16,-18 35-1</inkml:trace>
  <inkml:trace contextRef="#ctx0" brushRef="#br0" timeOffset="13374.49">9243 11430 0,'-18'-18'16,"18"36"31,18 35-32,-1-35 1,1 34 0,0-52-16,-1 18 15,19 0 1,17-36 0,-1-35-1,-16 0 1,-36 0-1,0 18 1,-18 35 0,18 35-1,18 18 1,17 53 0,0-18-1,-17-17 1,-36-18 15,-17-36-15,-36 1-1,19-53 1,52-18 0,17 18-1,89-18 16,-88 53-31</inkml:trace>
  <inkml:trace contextRef="#ctx0" brushRef="#br0" timeOffset="13786.92">9825 11518 0,'17'0'16,"-17"18"15,18-18-16,-18 17-15,0 1 16,0 53 0,0-18-16</inkml:trace>
  <inkml:trace contextRef="#ctx0" brushRef="#br0" timeOffset="14522.07">8467 12418 0,'0'0'0,"0"-18"16,0 0 15,0 1 0,17 17-31,1 0 16,17-18-1,0 1-15,18 17 16,0-18 0,0 18-1,-35 18 1,-36 34-1,-35 37 1,0-36 0,18 35-1,17-35 1,36-18 0,0-17-1,52-36 1,19-17 15,-54-1-31</inkml:trace>
  <inkml:trace contextRef="#ctx0" brushRef="#br0" timeOffset="14705.5">8555 12541 0,'0'0'0,"-35"0"16,35 18-1,17-18 1,54-35 0,35 17-1,-1-17 1,-87 35 0</inkml:trace>
  <inkml:trace contextRef="#ctx0" brushRef="#br0" timeOffset="15039.23">9172 12524 0,'18'-18'16,"-18"36"15,0-1-15,0 1-1,0 0-15,0-1 16,-35 54 0,35-36-16</inkml:trace>
  <inkml:trace contextRef="#ctx0" brushRef="#br0" timeOffset="15759.81">9507 12188 0,'0'0'0,"18"-17"31,-18-1-15,0 36 15,0-1-15,0 19-1,-35 34 1,17-17-1,0-35-15,1 35 16,-1 17 0,1-34-1,34-36 1,1 0 0,70 0-1,53-36 16,-53 36-15,-35-17 0,0 17-1,-35 0 1,-18-18 31,-18 18-32,0-53 1,-34-17 0,16-1-1,1 53-15,-18-52 16,0-1 0,18 36-1,0 17 16,-1 36-15</inkml:trace>
  <inkml:trace contextRef="#ctx0" brushRef="#br0" timeOffset="18189.25">9384 11112 0,'0'0'0,"-88"-35"31,70 35-31,-70-17 16,-53-1 15,-36 71-31,54-18 16,-71 53-1,17 18 1,89-53 0,-35 53 15,-1 17-16,71-52 1,-17 52 0,17 36-1,18 0 1,-1 0 0,36-54-1,36 19 1,17-1-1,52 19 17,-34-90-32,70 37 31,-35-36-31,53-18 31,35 0-15,-88 0-1,70-35 1,-17 0 0,-1 0-1,-34-17 1,35-19 0,-1-16-1,-17-1 1,-35 0-1,-35 0 1,52-18 0,-17-35-1,-18-17 1,-17 17 15,-53 53-31,-1-53 31,-17 1-15,0-19 0,-17 36-1,-19-36 1,1 36 0,17 53-16,-35-18 15,-35-18 1,18 19-1,-36-19 1,35 18 0,18 18-1,18 0 1,-35-1 0,-1 1 15,-17 0-16,0 17 1,35 0 0,0 1-1,0-1 1,-18 0 0,36 18-1,-53 0 16,53 0-31,17 0 16,0 0 0,18 36 15</inkml:trace>
  <inkml:trace contextRef="#ctx0" brushRef="#br0" timeOffset="20917.91">9772 12965 0,'0'-18'31,"0"36"1,18 17-1,-1 0-31,-17-17 15,18-1-15,-1 89 16,1-70-16,0 34 16,17 18-1,-17-17 1,-1-1 15,-17-17-15,-35 0-1,-18-18 1,0 1 0,0-19-1,-17 1 1,17-18 0,35 0-1,1 0 1,17-18 31,0 1-32</inkml:trace>
  <inkml:trace contextRef="#ctx0" brushRef="#br0" timeOffset="21373.53">9560 13476 0,'0'-18'15,"0"36"48,18 0-48,-18-1 1,0 1-16,-18 53 31,1-19-31,-19 19 16,1-18 0,17-18 15,18 1-16,18-19 1,0-17 0,17 18-1,0-18-15,1 17 16,16 1 0,-16 0-1,-19-18 1,-17 17-1</inkml:trace>
  <inkml:trace contextRef="#ctx0" brushRef="#br0" timeOffset="22157.62">7144 14517 0,'0'0'0,"-71"17"15,54-17 1,17 18 0,17-18-1,1 0 1,35 0-1,158-35 1,125-36 0,-19 18-1,-158 18-15,529-88 32,-530 105-32,160-53 15,-159 54 1,-124-1-1,-53 18 1,-35 18 0</inkml:trace>
  <inkml:trace contextRef="#ctx0" brushRef="#br0" timeOffset="22609.67">7338 14746 0,'0'0'0,"-18"18"15,36-18 17,17-18-32,89 0 31,-54 1-31,106-18 16,195-36-1,70-17 1,-141 17-1,105 18 1,-122 0 0,-160 36-1,-88-1 1,-52 18 15,-36 18-15</inkml:trace>
  <inkml:trace contextRef="#ctx0" brushRef="#br0" timeOffset="23910.1">6914 14623 0,'18'0'16,"0"0"15,17 35-15,-35-17-1,0 17-15,35 0 16,-17 71 0,-18-18-1,0 18 1,0 0 0,-35-18-1,-36-35 1,-52 17-1,-1-52 1,-88 0 0,-52-36-1,87-17 17,-122-124-17,193 71 1,18-53-1,70 17 1,18 54 0,0 17-1,0 0 1,0 35 0,0 36 46</inkml:trace>
  <inkml:trace contextRef="#ctx0" brushRef="#br0" timeOffset="24524.32">5221 15011 0,'18'0'0,"-18"17"32,17-17-17,-17-17 17,18-19-17,17-34 1,-17 35-16,17-36 15,18-17 1,0-53 0,0 53-1,18 17 1,-1 53 0,36 71 15,-36 0-16,-34 0-15,-1 0 16,0 18 0,18-19 15,-35-16-15,-1-19-1,1 1 1,0-18-1</inkml:trace>
  <inkml:trace contextRef="#ctx0" brushRef="#br0" timeOffset="35896.91">13159 12347 0,'0'0'0,"0"-17"31,0 34-15,17 36-1,-17 71 1,18 34 15,-18-87-31,18-1 0,17 142 16,-18-71 0,19 53-1,-1-70 16,-35-71-15,0-36-16</inkml:trace>
  <inkml:trace contextRef="#ctx0" brushRef="#br0" timeOffset="36430.61">13282 13458 0,'-18'0'16,"36"0"-1,17 18 1,1-18-16,175 0 31,230 0-15,-247 0-16,565 0 15,140 0 1,-17 0 0,-123 0-1,-371-18 16,0 1-15,-229-1 0,-212 1-1,-71 17-15</inkml:trace>
  <inkml:trace contextRef="#ctx0" brushRef="#br0" timeOffset="37682.71">13123 12171 0,'0'0'0,"-17"17"32,34-17-17,1 0-15,53 0 16,193 0 0,248-17 15,-1 17-31,-211-18 15,370 18 1,336 18 0,-107-1-1,-193 1 1,-336-18 0,36 0-1,-212-18 1,-212 18-1,-87-17 1,34 17 0,18 0-1,53 17 32,18 1-31,-18 0-16,17 52 31,1 36-15,0 53-1,17-36 1,-35-70-16,35 71 16,0 34-1,-35-16 1,0-54-1,0 0 1,-17-35 0,17-35-1,0-1 17,-18-17-17,-52 35 16,-107-17-15,-176-18 0,18-18-1,106 1-15</inkml:trace>
  <inkml:trace contextRef="#ctx0" brushRef="#br0" timeOffset="38580.41">14270 12612 0,'0'0'0,"0"-18"0,0 1 31,0 34-15,0 18-1,0-17-15,17 88 16,-17-18 0,18-17-1,0 34 1,-1-34 0</inkml:trace>
  <inkml:trace contextRef="#ctx0" brushRef="#br0" timeOffset="38980.56">14711 12718 0,'0'0'15,"-18"-18"1,18 36 15,-17-1-15,-1 71-1,-17-17 1,35-36-16,-18 18 16,0 18-1,18-54 1</inkml:trace>
  <inkml:trace contextRef="#ctx0" brushRef="#br0" timeOffset="39216.41">14587 12700 0,'0'0'15,"0"-18"-15,18 18 31,0 18-15,70 17 0,-18 18-1,36 35 1,-18-35 0,-52-17-1</inkml:trace>
  <inkml:trace contextRef="#ctx0" brushRef="#br0" timeOffset="39433.68">14993 12700 0,'0'0'0,"0"-35"15,0 17-15,-18-17 0,18 17 16,-17 36 15,17 17-15,0 71-1,17-36 1,-17 19 0,0-1-1,0-35-15</inkml:trace>
  <inkml:trace contextRef="#ctx0" brushRef="#br0" timeOffset="39780.98">15399 12823 0,'0'0'0,"-18"0"16,36 0 15,17-17-15,36 17-1,-36 0-15,18-18 16,0 18-1,-36 0 1,-17-17 0</inkml:trace>
  <inkml:trace contextRef="#ctx0" brushRef="#br0" timeOffset="40132.6">15981 12665 0,'0'0'16,"0"-18"15,0 36-15,0-1-1,17-17-15,-17 36 0,18 17 16,0 52 0,-1-16-1,1-19 16,-18-52-31</inkml:trace>
  <inkml:trace contextRef="#ctx0" brushRef="#br0" timeOffset="40348.87">15998 12629 0,'-17'0'0,"34"0"0,-34-17 16,34-1 0,1 1-16,53 17 15,52-18 1,18 18 0,-105 0-1</inkml:trace>
  <inkml:trace contextRef="#ctx0" brushRef="#br0" timeOffset="40531.15">16087 12823 0,'0'0'0,"-36"36"31,54-36-15,0 0-16,35 0 15,52-18 1,-16 18 0</inkml:trace>
  <inkml:trace contextRef="#ctx0" brushRef="#br0" timeOffset="40800.32">16581 12629 0,'0'0'15,"0"-35"1,0 53 0,0-1-1,0 19 1,0-1-16,17 18 15,1 53 1,-1 17 15,-17-88-31</inkml:trace>
  <inkml:trace contextRef="#ctx0" brushRef="#br0" timeOffset="41081.75">16986 12647 0,'-35'0'16,"35"18"15,0-1-31,0 54 31,0-18-31,18 53 16,-1-36-1,-17-17 1,18-53 0</inkml:trace>
  <inkml:trace contextRef="#ctx0" brushRef="#br0" timeOffset="41314.83">16951 12647 0,'0'0'0,"-18"-18"16,36 36-1,17 17 1,1-17-16,34 35 15,18 0 1,53 35 0,-52-35-1,-72-53 1</inkml:trace>
  <inkml:trace contextRef="#ctx0" brushRef="#br0" timeOffset="41549.18">17392 12594 0,'0'0'0,"0"-17"16,-18-19-1,18 19 1,0 52 0,0 35-1,0 1 1,0 52-1,18 1 1,0-36 0,-18-17-1</inkml:trace>
  <inkml:trace contextRef="#ctx0" brushRef="#br0" timeOffset="43049.93">13247 15134 0,'0'0'16,"0"-17"-16,17-89 31,1 88-15,0 18-1,-18 18-15,0 35 16,35 88 0,-17 70-1,-1 36 1,-17-88-1,18 17 1,-18-52 0,0-89-1</inkml:trace>
  <inkml:trace contextRef="#ctx0" brushRef="#br0" timeOffset="43433">13423 16122 0,'-17'0'16,"34"0"-16,-52 0 16,35-18-16,18 18 15,17 0 1,141 0-1,-88 0-15,212-17 16,406-19 0,-36 1-1,494 0 17,441 0-17,-917 35 1,159-18-1,-459 18 1,-106-18 0,-317-17-1,-124 17-15</inkml:trace>
  <inkml:trace contextRef="#ctx0" brushRef="#br0" timeOffset="44550.21">13370 14834 0,'0'0'0,"-17"0"0,17 18 31,17-18-15,19 18-16,175-1 31,19-17-16,352-35 1,264-18 0,-511 35-1,18 1-15,723-36 16,-406 18 0,-352 35-16,229-18 15,52 0 1,-281 18-1,-212 0 1,-212 0 15,71 0-31,-89 0 32,71 18-17,53 17 1,0 0-1,18 18 1,17 36 0,-35 16-1,18-16 1,-1 69 0,19 1-1,-19 0 1,1-71-1,0 18 1,-54-53 0,1-36-1</inkml:trace>
  <inkml:trace contextRef="#ctx0" brushRef="#br0" timeOffset="45536.77">14781 15293 0,'18'0'16,"-36"0"-16,71-35 16,-35 35-16,-18-18 15,0 0 1,0 1-16,-18 17 16,-70 0-1,-35 53 1,-1 35-1,71-18 1,53 54 0,71-36-1,35-35 17,-1-53-17,19-18 1,-36-17-1,-17 17 1,-36 36 0,-35 53-1,-18-18 1,1-1 0,-54-16-1,-17-36 1,-36 0-1,1-36 1,52 1 0</inkml:trace>
  <inkml:trace contextRef="#ctx0" brushRef="#br0" timeOffset="46150.71">15452 15258 0,'0'0'0,"-18"-18"15,-53 18 17,54 0-32,-1 18 15,-17-1 1,-36 54 0,71-36-16,-35 18 15,35 35 1,0-17-1,53-1 1,35-34 0,18-36-1,-53-53 1,-35 17 0,-18-52 15,-18 53-31,-17 17 15,35 1 1,35-1 0,35 0-1,36 36 17,-53 0-17,18 35 1,-71 35-1,-18 0 1,-17-35-16</inkml:trace>
  <inkml:trace contextRef="#ctx0" brushRef="#br0" timeOffset="46620.18">16016 15487 0,'0'0'0,"-18"0"16,36 0 15,0-18-15,35 18-16,35 0 31,0-17-15,-35 17-1</inkml:trace>
  <inkml:trace contextRef="#ctx0" brushRef="#br0" timeOffset="47952.84">16880 15134 0,'0'0'0,"0"-17"0,0-1 31,-17 18-31,17 106 31,0-36-15,17 71 0,1 0-1,-18-70 1,0-53-16</inkml:trace>
  <inkml:trace contextRef="#ctx0" brushRef="#br0" timeOffset="48368.77">16845 15381 0,'0'0'0,"-18"0"16,36 0 15,0 0-15,70 0-1,53-18 1,-17 1 0,-72-18-1,-52-1 1,-17-17 0,-36 18-1,18-18 1,35 36-1,0 34 1,17 18 0,19 71-1,-1 0 1,-18 0 15,-17-36-15,0-52-1</inkml:trace>
  <inkml:trace contextRef="#ctx0" brushRef="#br0" timeOffset="49068.52">17568 15169 0,'0'0'15,"-17"0"-15,17-17 0,-18 17 0,18 17 16,0 19 0,0 52-1,18 0 17,-1-53-32,1 36 15,17 17 1,-17-35-1,-18-88 1,0-1 0,0-87-1,0-36 1,18-17 0,17 105-1,18 1 1,35 52-1,0 53 1,-35 36 0,-35-18 15,-54 35-15,-69-35-1,-19 0 1,54-53-1,52 0-15,0 0 16,36-35 0,35-1-1,35 36 1,-35 18 0,35 35-1,0 35 1,0-17-1,-35-36 1,-35-35 0,0 0-1,-36-18 1</inkml:trace>
  <inkml:trace contextRef="#ctx0" brushRef="#br0" timeOffset="54054.68">19562 12806 0,'0'0'0,"-18"0"0,0-18 16,18 1-1,-17 17 1,17-18 0,-18 0-1,18 1 1,35-1-1,36 0 1,-18 1 0,-18 17-16,18 0 15,0 17 1,-53 36 0,-53 0-1,18-18 1,-36 18-1,53-17 1,89-72 31,17-17-31,-17 1-1,17-19 1,-35 18-1,-36 18 17,-34 35-32,-36 17 15,-18 36 1,54-17 0,-1 17-1,18 17 1,35-35-1,18-17 17,-17 0-17,52-36-15</inkml:trace>
  <inkml:trace contextRef="#ctx0" brushRef="#br0" timeOffset="54304.85">20355 12823 0,'-17'0'16,"17"18"15,0 0-15,17-1-16,-17 1 0,0 17 15,-35 36 17,0-36-17</inkml:trace>
  <inkml:trace contextRef="#ctx0" brushRef="#br0" timeOffset="54903.9">20602 12559 0,'-35'-18'31,"35"36"-31,0 0 0,18-1 16,-18 1-1,35 17-15,0 18 32,36-35-17,17-1 1,-53-34 0,18-19-1,-53-17 1,-18-17-1,-17 52 1,-18 54 15,53 16-31,18 72 16,17-1 0,-17-52-1,-18 17 1,-53-53-1,18-35 17,-1 0-32,-70-53 15,89 36 1,17-54 0,35 1-1,36 34 1,-18 19-1,0 17 1,-36 0-16</inkml:trace>
  <inkml:trace contextRef="#ctx0" brushRef="#br0" timeOffset="55137.17">21061 12753 0,'0'0'0,"-18"0"16,1 0-1,17 18 1,0-1 0,0 18-1,17-17-15,1 70 16,-18-70 15</inkml:trace>
  <inkml:trace contextRef="#ctx0" brushRef="#br0" timeOffset="55937.59">21272 12471 0,'0'0'0,"36"-36"16,-19 36 0,1-17-1,0 17 1,-18 17 31,0 1-32,0 17 1,0 1 0,-36 17-1,36-36 1,-35 36-16,-18 0 31,0-18-15,53-17-1,-17 0 1,34-18 15,19 0-15,-1 0-1,0 0-15,36 0 16,-1 17 0,18 1-1,-52-18 1,-1 0 0,-17 0-1,-18-18 48,0 1-48,-18-36 1,-17-36 0,-36-16-1,54 69-15,-19-17 16,1 18-1,0 0 1,-36 35 15,36 17-31,17 1 16</inkml:trace>
  <inkml:trace contextRef="#ctx0" brushRef="#br0" timeOffset="58557.65">20408 15011 0,'0'0'0,"-17"0"0,-1 0 32,18-18-17,-18 18 1,18 18 0,18-18 15,17 0-16,53 0 1,1 0 0,34 0-1,-70 0 1,-35 0-16,-1 0 16,-34 35 15,-36 18-16,0-18 17,35-17-32,-35 52 15,18-34 1,0 17 0,35-36-1,-18 1 1,36-1-1,-1-17 1,19 18 0,-1-18-1,53 18 1,36-18 0,-36 0-1,-35 0 16,-36-18-15,-34-17 15,-19 17-31</inkml:trace>
  <inkml:trace contextRef="#ctx0" brushRef="#br0" timeOffset="58840.18">20620 15240 0,'-18'0'16,"36"0"-16,-53 0 0,52 0 31,1 0-15,-1 0-16,54-18 15,35 1 17,17-1-17,-52 18 1,-53-18-16,-1 18 16,-34-17-16</inkml:trace>
  <inkml:trace contextRef="#ctx0" brushRef="#br0" timeOffset="61891.3">11783 12629 0,'17'18'94,"1"35"-63,-18-35-31,18-1 16,-18 19-16,17-1 16,1 35-1,0-17 16,-18-35-31</inkml:trace>
  <inkml:trace contextRef="#ctx0" brushRef="#br0" timeOffset="62428.16">12065 12735 0,'18'0'32,"-18"18"-17,17-18 1,1 0 0,0 0-1,70-35 1,-35 17-1,-36 18 1,1 0-16,-36 0 31</inkml:trace>
  <inkml:trace contextRef="#ctx0" brushRef="#br0" timeOffset="63206.66">11112 12841 0,'0'-18'0,"-17"1"31,17-1-31,0 1 16,-18 17 15,-17 0-15,-36 35 0,18 0-1,53 0 16,36-17-15,-19 0-16,54-1 16,35 1-1,0 17 1,-71 0 0,-17 1-1,-54 17 1,-34 0-1,-36-18 1,0-35 15,71-35-31,17-18 16,18 35 0</inkml:trace>
  <inkml:trace contextRef="#ctx0" brushRef="#br0" timeOffset="63690.33">11342 12806 0,'0'0'0,"35"-18"31,-35 36-15,0-1-16,0 1 15,0 17 1,0 36 0,0-18-1,0 0 17,0-36-17,0-34 1,0-1-1,0 0 1,0-70 0,0 18-1,0 52-15,0-35 16,0 0 0,18 53-1,35 36 1,17 52-1,1-18 1,-18 18 0,-18-52-1,-17-1 1</inkml:trace>
  <inkml:trace contextRef="#ctx0" brushRef="#br0" timeOffset="63874.04">11377 12982 0,'-18'-17'0,"36"34"0,-53-52 15,70 17 1,-17 1 0,17 17-16,18-18 15,53 0 1,-89 18-16</inkml:trace>
  <inkml:trace contextRef="#ctx0" brushRef="#br0" timeOffset="64674.25">11254 15434 0,'17'-53'31,"-17"35"-15,18 1-16,-18-1 0,0 1 15,0-1 1,-35 18 0,-18 18-1,-36 34 1,-34 19 15,105-36-15,36 18-1,35-18 1,70-17 0,-17 17-1,-35-17 1,-71 35 0,0-18-1,-71 1 1,1-1-1,-1-53 1,36 1 0,35-1-16</inkml:trace>
  <inkml:trace contextRef="#ctx0" brushRef="#br0" timeOffset="65157.18">11536 15399 0,'17'0'0,"-34"0"0,34-18 0,1 18 16,-18-18-1,18 18 1,-18 36 0,0-19-1,0 36 1,17 18-1,-17-36 1,18 0 0,-18-70 15,0 0 0,0 17-31,0-52 16,0-71-1,0 70 1,18 18 0,17 53-1,0 35 1,36 54 0,17 16-1,-35-34 1,0 17-1,-36-35 1</inkml:trace>
  <inkml:trace contextRef="#ctx0" brushRef="#br0" timeOffset="65357.25">11624 15505 0,'-18'-18'31,"18"0"-15,18 18-16,17-17 15,18-1 1,53-17 0,-35-1-1,-36 36-15</inkml:trace>
  <inkml:trace contextRef="#ctx0" brushRef="#br0" timeOffset="65790.7">11994 15275 0,'-17'-17'16,"17"-1"-1,0 0 1,17-17-1,19 35 1,-19 0-16,19-18 16,34 36-1,-35 17 1,-17 1 0,-36 52-1,-34 0 1,-19-17-1,36-36 1,17-18 0,36 1-1,35-36 1,35-17 15,-18 18-15,1-1-1,-53 0 1,-36 18 0,0 18-16</inkml:trace>
  <inkml:trace contextRef="#ctx0" brushRef="#br0" timeOffset="66225.19">12471 15381 0,'0'0'0,"-18"-18"16,0 18-1,36 0 16,0 0-15,-1-17-16,72-1 16,-19 1-1,-17-1 17,-35 18-32,-1 0 15,-34 0-15</inkml:trace>
  <inkml:trace contextRef="#ctx0" brushRef="#br0" timeOffset="69926.4">13229 12259 0,'0'18'15,"0"-1"1,0 1-1,-17 0 1,-1 17 15,0 18-31,18-18 16,18 53 0,0 0-1,-1-17 1,1-36-1,-1-17 1</inkml:trace>
  <inkml:trace contextRef="#ctx0" brushRef="#br0" timeOffset="71409.6">16933 13864 0,'0'0'0,"18"0"0,-18-17 32,18-1-32,-1-17 15,1 17 1,-18-17 0,18 35-1,-18-18 1,0 36 15,0-1-31,0 1 16,17 17-1,-17 1 1,53 16 0,0 1-1,0-17 1,17-54-1,-34 0 1,-19-17 0,19-35-1,-36 17 1,0 0 0,0 35-1,-18 36 16</inkml:trace>
  <inkml:trace contextRef="#ctx0" brushRef="#br0" timeOffset="71827.16">17886 13741 0,'0'0'0,"-18"-18"31,18 0-31,-35 18 16,0-17 0,-36 17-1,18 17 1,18 1-1,17-18-15,-17 53 32,35-35-17,35-1 1,36 19 0,-1-19-1,-17 1 1,-35 17-1,-106 0 17,-53-17-17,-18-18 1,106-18-16</inkml:trace>
  <inkml:trace contextRef="#ctx0" brushRef="#br0" timeOffset="72445.14">17180 13476 0,'-17'0'16,"34"0"-16,-70 0 0,0 0 15,1 18 1,-37 17 0,1 36-1,35 17 1,36 18 0,34-36-1,36 54 1,53-19-1,53-16 1,-18-36 15,88-18-15,0-53 0,1-17-1,-89 0 1,35-36-1,-52-35 1,-54-17 0,-52 17-1,-36 18 1,-52 0 0,-71-1-1,-71 54 1,53 0-1,-88 17 1,53 18 15,35 18-15,124-1-16</inkml:trace>
  <inkml:trace contextRef="#ctx0" brushRef="#br0" timeOffset="74746.8">17815 16210 0,'0'0'0,"18"-18"16,-18 1-1,-18 17 48,-52 0-48,34 17 1,-16 1 0,34 0-1,18 17 1,53 0 0,35 18-1,0-35 1,0 35-1,-35-18 1,-88 0 15,-36-17-15,1 0 0,35-18-16,-36 0 15,1-36 1,34-17-1</inkml:trace>
  <inkml:trace contextRef="#ctx0" brushRef="#br0" timeOffset="75228.2">18203 16228 0,'0'0'0,"18"-18"16,-36 18 0,1 0-1,-1 0 1,0 0-16,1 18 16,-36-1-1,18 54 1,35-36-1,35 36 1,18-36 0,0 0-1,0-35 1,-18-17 0,0-19-1,-17 1 16,17 0-15,-17 17 0,17 36-1,-35 17 1,-18 18 0,-17-18-1,17-17-15</inkml:trace>
  <inkml:trace contextRef="#ctx0" brushRef="#br0" timeOffset="76011.47">18186 16051 0,'0'0'0,"-36"0"0,19 0 16,-36 0-1,-106 18 1,89-18 0,-1 18-1,18-1-15,0 1 16,-35 35-1,35-18 1,0 18 0,18 18-1,0 17 1,17 0 0,0 18-1,36-53 1,35 35-1,35 0 17,-17-35-17,70 0 1,0-18 0,35-35-1,1 0 1,17-17-1,-18-36 1,-53 17 0,19-69-1,-37-19 1,-69 54 0,-19-54-1,-87 36 1,-71 0 15,35 52-15,-88-34-1,53 35 1,35-1 0,71 19-1,-18-1 1,-18 18-1,-17 0-15</inkml:trace>
  <inkml:trace contextRef="#ctx0" brushRef="#br0" timeOffset="97868.3">10425 12065 0,'17'0'0,"-17"-18"47,0 1-31,0-1-1,18 0-15,-1 1 16,36-18-1,36-1 1,16 1 15,-34 17-15,-36 18-16,71-17 16,-53 34-1,0 1 1,0 35-1,-36 35 1,1-17 0,17 34-1,18-16 1,-17-36 0,-36-18-1,17-35 1,19-18-1,-1-35 17,18-35-17,-18 18 1,36-36 0,17 18-1,0 52 1,-35 54-1,53 17 1,0 53 15,-36 1-15,-35-54-16,-17-18 16,17 19-1,-17-54 1,17-17 15,0 0-15,18-54-1,18 19 1,-1 17 0,-34 53-1,-1 18 1,-17 17-1,17 0 17,0-35-17,18 0 1,0-35 0,-18 0-1,-17-1 1,0 36-1,-1 0 1,1 53 15,17-18-15,-17 1 0,-1-19-1,-17-34 16</inkml:trace>
  <inkml:trace contextRef="#ctx0" brushRef="#br0" timeOffset="98254.52">12682 11712 0,'0'-17'16,"0"34"-16,-17-34 16,17 34-1,0 1 1,53 17 0,-36-17-16,19-1 15,16 19 1,-34-19-16,70 19 15,-52-1 17,-19 0-32,-34 18 15,-1 0 1,-53 0 0,-17 0-1,18 0 1,52-53-1</inkml:trace>
  <inkml:trace contextRef="#ctx0" brushRef="#br0" timeOffset="99420.5">11836 12065 0,'17'-18'16,"-34"36"-16,52-36 0,-17 54 31,-1-19-31,1 19 16,17-1 0,-17-18-16,35 36 15,70 36 16,-88-37-15,18-16 0,-35-1-1,0-35 1,-1-18 0,19 1-1,34 17 1,-17 0-1,18 17 1,-18 36 0,-36 18-1,-34-18 1,-19 35 0,1-17-1,17-1 1,36-35 15,35 1-15,53-1-1,17 18 1,-70 0 0,-53-18-1,-18 0 1,-52 54-1,17 16 1,0-16 0,53-37-1,18 1 1,-1 0 0,19 0-1,-19-18 1,19 36 15,-36 0-15,0-18-1,17-18 1,18 18 0,1 17-1,-1-34 1,0-1-1,-17-18 1,17 1 0,-35-36-16</inkml:trace>
  <inkml:trace contextRef="#ctx0" brushRef="#br0" timeOffset="100020.93">12629 14111 0,'18'0'32,"17"18"-17,-17-1 1,35 1-1,-35-18-15,34 18 16,37 17 0,-1-17-1,-53-18 1,18 0 0,-35-18-1,17-17 1,-17-1 15,-1 1-15,19 17-1,-19 1 1,-17-1 0,-17 18 15,-1 0-16,0 18 1,1-1 0,-1 1-1,18 0-15,-18-1 16,1 1 0,-1 17-1,18-17 16,-18 0-31</inkml:trace>
  <inkml:trace contextRef="#ctx0" brushRef="#br0" timeOffset="105056.25">14076 16087 0,'0'-18'16,"0"36"-16,-18-36 0,1 18 31,17 18-15,0-1-16,-18 36 15,18 35 1,0-17 0,35 52 15,-17-17-16,-18-70-15,17 16 16,-17-16 0,0-19-1</inkml:trace>
  <inkml:trace contextRef="#ctx0" brushRef="#br0" timeOffset="105692.04">13935 17057 0,'-18'0'47,"18"-18"-31,-18 18-1,1 0-15,-18 53 16,-1 18 15,19-18-31,17-36 16,17 36-1,36-18 1,35-17 0,-35-18-1,18-53 1,-54-17 0,-34-19-1,-18 36 1,-18 18-1,0 35 1,0 18 0,53 17-1</inkml:trace>
  <inkml:trace contextRef="#ctx0" brushRef="#br0" timeOffset="106473.86">14393 17074 0,'0'0'0,"18"-17"32,-18-1-32,-18-17 31,1 35-31,-19 0 15,-17 18 1,1 17 0,34-18-1,0 19 1,18-19 0,18 1 15,0-18-16,-1-18 1,1 18 0,-18-17 15,0-1 16,0 0-16,0 1 0,17 17-15,1-18-16,35 18 16,18 18 15,-18 17-16,-1 36 1,-52-1 0,-17 1-1,-1-71-15,-17 17 16,0-17 0,-1-17-1,19-54 1,17 1-1,88-71 1,-35 88 0,35 35-1,-53 18 17,-35 35-17</inkml:trace>
  <inkml:trace contextRef="#ctx0" brushRef="#br0" timeOffset="107158.31">14817 17145 0,'0'0'0,"70"-18"15,-35 1 1,18-19-1,-35 19 1,-18-36 0,-53 0-1,0 35 1,-17 18 0,17 53-1,17 0 16,36 18-15,18-36 0,0-17-16,17-1 15,18-17 1,17-17 0,-34-19-1,-1-34 1,-35-1-1,0 54 1,-18 34 0,18 36-1,0 88 1,36 18 15,-1-71-15,0 36-1,-52-54 1,-72-52 0,-52-71-1,35 0 1,1-35 0,87 17-1,71 18 1,-18 36-1,0 17-15,1-18 16,-1 18 0</inkml:trace>
  <inkml:trace contextRef="#ctx0" brushRef="#br0" timeOffset="107892.75">15187 16863 0,'0'0'0,"18"-36"0,-18 19 16,-18-36 0,-35 18-1,0 17 1,-106 0-1,36 18 1,-194 36 15,158-1-31,0 0 16,-53 53 0,36 18 15,35 18-16,88-54 1,-18 36 0,71-18-1,53 0 1,71 1 0,52-1-1,-17-35 1,88 17-1,35-34 1,-88-36 0,141-36 15,-194 1-15,18-53-1,-35-36 1,-72 19-1,1-72 1,-53 18 0,-70 1-1,-1 69 1,-105-16 0,-53 34-1,35 53 1,88 36-1,70-18 1</inkml:trace>
  <inkml:trace contextRef="#ctx0" brushRef="#br0" timeOffset="109143.83">18292 11818 0,'17'0'0,"-34"0"16,34-18-16,-34 18 31,17 36-15,0-19-16,0 72 16,17-19-1,1 71 1,-18-70 15,0-54-31</inkml:trace>
  <inkml:trace contextRef="#ctx0" brushRef="#br0" timeOffset="109875.57">19015 11130 0,'-53'-53'15,"106"106"-15,-159-159 0,71 89 16,-159-36 0,123 53-1,-88 35 1,89-17-16,-36 35 15,18-1 1,-36 72 0,36 17-1,53 18 1,35-71 0,88 35-1,53-17 1,0-53-1,124 0 1,35-70 0,35-36-1,-124-18 17,160-105-17,-248 52 1,36-52-1,-141 17 1,-71 53 0,-141-53-1,-53 71 1,-18 35 0,142 71-1,-54 17 1,36 36-1</inkml:trace>
  <inkml:trace contextRef="#ctx0" brushRef="#br0" timeOffset="110358.86">18239 11377 0,'0'0'0,"17"0"31,1 0-16,17 0 1,36 53 0,-1 0-1,-17 17 1,-53-17 15,0-35-31,-53 0 16,18-18-1,-18-18 1,35-17 0,89-53-1,17-1 1,-17 36 0,17-17-1,-53 52 1</inkml:trace>
  <inkml:trace contextRef="#ctx0" brushRef="#br0" timeOffset="112428.96">18750 11324 0,'0'-35'16,"0"17"-1,-18 1 1,1 17-16,-1-18 15,-70 18 1,-35 71 15,87-54-31,-17 71 16,36 1 0,70-1-1,-18-53 1,71 0-1,0-35 1,-1-35 0,-52 0-1,-35-53 17,-36 35-17,-52-18 1,-18 18-1,52 53 1,19 18 0,17-1-1,17 1 1,1-18 0,17 18-1,0-36 1,36 0-1,17 1 1,-35-1 0,35 36-1,-52 17 17,-19 18-17,-34 0 1,-19-18-1,-17-35 1,18 0 0,18-35-1,17 0 1,52-18 0,37-18-1,-1 18 1,-18 36-1,19-1 1,-19 18 0,-35-18-1,-17-17 17,-18 17-17,-18 1 16,-17 17-15,0 17 0,17 1-16,1 17 15,-19 36 1,36-18 0,36-36-1,-19 1 1,18-18-1,1-18 1,-19 1 0,1-1 15,-18 36-15,0 17-1,0 71 1,0 53-1,0-71 1,-35 35 0,-1-70-1,-16-35 1,16-53 0,1-71-1,35-35 1,35 0-1,36 52 1,17 89 15,-70 18-31</inkml:trace>
  <inkml:trace contextRef="#ctx0" brushRef="#br0" timeOffset="113409.36">20002 11289 0,'0'0'0,"0"0"16,18 0-1,17 0-15,18 0 16,88-18 0,-52 1-1,-54 17-15,35 0 16,-17 0-1,-70 0 17</inkml:trace>
  <inkml:trace contextRef="#ctx0" brushRef="#br0" timeOffset="114161.64">20849 11060 0,'0'0'0,"0"-18"16,18-35-1,-18 35-15,0 1 16,0 34 15,0 1-31,0 88 31,0-71-31,0 36 16,0 17 0,0 0-1,17-53 1,-17-70 15,-17 17-31,-18-52 16,17-18-1,0-36 1,1-35 0,34 71-1,71 0 16,1 106-15,-36 17 0,-18 0-16,0 18 0</inkml:trace>
  <inkml:trace contextRef="#ctx0" brushRef="#br0" timeOffset="114510.54">20796 11218 0,'0'0'0,"0"18"0,18-18 31,0 0-31,17-18 16,35 1 0,-34 17-16,17-18 15,35 18 16,-71 0-15,1 0 0,-18 18-1,0-1 17,0 54-17,18-36 1,-18-17-16,0 17 15,17-17-15</inkml:trace>
  <inkml:trace contextRef="#ctx0" brushRef="#br0" timeOffset="114676.36">21114 11042 0,'-18'-35'16,"36"70"-16,-36-88 0,18 35 16,18 18-16,-1 0 15</inkml:trace>
  <inkml:trace contextRef="#ctx0" brushRef="#br0" timeOffset="115027.1">21255 11148 0,'0'0'0,"0"17"16,0 1 15,0 0-15,0 17-1,17-17 1,-17 17-1,18-17 1,-18-36 15,18 18-15,-18-18-16,35-17 16,0 17-1,1 1 1,-19 17-1,19 53 1,-19 35 0</inkml:trace>
  <inkml:trace contextRef="#ctx0" brushRef="#br0" timeOffset="116413.4">15487 17321 0,'0'18'32,"18"0"-17,-1-1-15,-17 1 16,35 0-16,36 34 16,-18-16-16,70 17 15,71 0 1,-35-36-1,-53-34 17,-88-19-32</inkml:trace>
  <inkml:trace contextRef="#ctx0" brushRef="#br0" timeOffset="116877.4">16316 17110 0,'0'0'0,"0"17"16,0 1-16,0 0 16,0-1-16,0 36 15,18 35 1,-1 18-1,19-18 17,-19-52-32,-17-1 31,18-17-15,-18-54-1,0-17 1,17-17-1,19 17 1,17 35 0,-18 18-1,-17 0-15,-1 36 16,18 16 15,-35-16-31,0-19 0,18 36 16,0-17-1</inkml:trace>
  <inkml:trace contextRef="#ctx0" brushRef="#br0" timeOffset="117245.28">16810 17392 0,'0'0'0,"-18"0"31,36 18 0,-18-1-31,53 18 16,-18 1 0,-35-19-1,-18 19 1,-17-54-1,17-35 17,18 0-32,53-35 31,36 17-15,16 54-1,-87 17 1,0 0-16,-18 17 0</inkml:trace>
  <inkml:trace contextRef="#ctx0" brushRef="#br0" timeOffset="123181.03">3404 16369 0,'-17'0'0,"-1"0"32,18-18-32,-18 18 31,18-17-15,-17-1-1,-54 18 1,1 18-1,17-1-15,-71 36 16,-70 71 0,-17 70-1,52 70 1,106-70 0,35 106-1,124-71 1,18-87 15,140-19-15,107-70-1,34-88 1,-70-89 0,-158 18-1,-18-88 1,-107-53-1,-87-52 1,-35 104 0,34 107-16,-70-53 15,-88-18 1,-52 71 0,-37 71-1,89 34 16,-35 1-15,105 35 0,107-18-1,34-17-15</inkml:trace>
  <inkml:trace contextRef="#ctx0" brushRef="#br0" timeOffset="123930.63">5486 16245 0,'-18'-17'16,"36"34"-16,-54-70 0,1 36 15,0 17-15,-89-18 16,-34 71-1,17 53 1,70-18 0,0 124-1,71 52 1,71 36 15,0-106-15,105 36-1,36-72 1,-36-105 0,71 0-1,0-70 1,0-54 0,-106 0-1,35-70 1,-52-53-1,-107-70 1,-105-54 0,-18 124-1,-70-35 1,-53 88 0,-18 70 15,70 71-31,-52 35 31,53 18-15,87 0-1,72-53 1</inkml:trace>
  <inkml:trace contextRef="#ctx0" brushRef="#br0" timeOffset="124597.76">8061 16087 0,'0'-36'16,"0"72"-16,0-89 0,-18 35 0,-17 18 16,-88-18-1,-1 71 1,36 18-1,-36 88 1,54 70 0,52 53-1,71-17 1,159 17 15,-124-229-15,177 53-1,-1-36 1,-105-70 0,35-53-1,-53-88 1,-70-106 0,-54-88-1,-52 88 1,-159-141-1,-18 229 17,54 107-32,-19 16 15,-70 72 1,36 52 0,158-35-1</inkml:trace>
  <inkml:trace contextRef="#ctx0" brushRef="#br0" timeOffset="125313.83">3228 17074 0,'0'0'0,"35"-35"0,-35 18 16,18-54 15,-18 53-31,-18 1 16,-17-19-1,-36 54 1,-34 70 0,-1 71-1,70-53 1,72 53-1,87-71 1,71-71 0,-53-34-1,0-36 1</inkml:trace>
  <inkml:trace contextRef="#ctx0" brushRef="#br0" timeOffset="125500.66">2999 17392 0,'0'0'0,"-18"0"0,0 18 16,36-18 0,0-18-16,87-35 15,-16 18 1,52-36-1</inkml:trace>
  <inkml:trace contextRef="#ctx0" brushRef="#br0" timeOffset="125864.43">3475 16969 0,'0'0'0,"0"-18"0,-18-17 31,18 17-15,0 36 0,18-1-16,-1 54 15,36-1 1,18 36 0,35-18-1,-18-35 1,-35-53-1,-35-17-15,17-19 16,-35-52 0,-18-53-1,-52 0 1,34 70 0,-17 36 15,53 53-31</inkml:trace>
  <inkml:trace contextRef="#ctx0" brushRef="#br0" timeOffset="126884.56">5521 16757 0,'0'0'0,"0"-18"0,0 1 16,0-19-1,-53 1 1,-18 35 0,-17 18-1,71-1-15,-36 36 16,17-17 0,54 52-1,35-35 1,88 0-1,0-18 1,-35 18 0,-71-18-1,-52 18 1,-71 18 0,-18-36-1,17-35 16,89-18-31</inkml:trace>
  <inkml:trace contextRef="#ctx0" brushRef="#br0" timeOffset="127331.75">5750 16792 0,'0'0'16,"18"0"-16,0 0 31,-18 18-31,0 17 16,0 0-16,17 36 15,1 35 1,17 17 15,-35-87-15,0-54 15,-18-88-15,1-53-1,-1 53 1,18 54-16,0-37 16,53 36-1,18 53 1,34 71-1,-52 0 1,36 52 0,-19 1-1,-52-36 17,-18-53-32</inkml:trace>
  <inkml:trace contextRef="#ctx0" brushRef="#br0" timeOffset="127548.52">5786 17004 0,'0'0'0,"-18"0"16,0-18-16,1 18 16,52-35-1,71 0 1,-18-1-1,-53 19-15,53-19 16,1 19 0</inkml:trace>
  <inkml:trace contextRef="#ctx0" brushRef="#br0" timeOffset="128585.4">7885 16598 0,'0'0'0,"0"-17"16,0 34-1,0 1 1,0 52-1,35 36 1,0 18 0,-17-54-1,-18-52-15,0 17 32,-18-52-32</inkml:trace>
  <inkml:trace contextRef="#ctx0" brushRef="#br0" timeOffset="128918.26">7885 16704 0,'0'0'16,"0"-35"-16,0-36 15,17 71 1,18 18 0,18 17-1,18 36 1,0-1-1,-19-35 1,1-17 0,-53-36-1,-17-70 17,-19 18-17,19 17-15,-1-18 16,-17 18-1,35 36 1,0 34 15,0 1-31</inkml:trace>
  <inkml:trace contextRef="#ctx0" brushRef="#br0" timeOffset="129332.7">8290 16528 0,'0'0'0,"18"-18"31,-18 36-15,0-1-16,18 36 16,-1 35-1,1 1 16,-1-19-15,-17-52 0,0-36-1,-17-52 1,-1-54 0,18 18-1,0 71-15,18-36 16,-1 19-1,36 69 1,0 71 0,0-17-1,0 35 1,-18-18 0</inkml:trace>
  <inkml:trace contextRef="#ctx0" brushRef="#br0" timeOffset="129499.82">8361 16686 0,'0'0'16,"0"-35"0,17 35-16,1-18 15,53-17 1,-18 18-1</inkml:trace>
  <inkml:trace contextRef="#ctx0" brushRef="#br0" timeOffset="130352.7">4251 15752 0,'0'0'15,"0"-18"-15,18 0 16,-54 89 15,19-36-31,-54 53 16,-35 71-1,18-18 1,35-53 15,53-52-15,18-36-16</inkml:trace>
  <inkml:trace contextRef="#ctx0" brushRef="#br0" timeOffset="130650.99">5750 15681 0,'0'0'0,"0"35"32,-17-17-32,-19 52 31,-17 36-16,36 18 1,-1-71-16</inkml:trace>
  <inkml:trace contextRef="#ctx0" brushRef="#br0" timeOffset="131122.01">8326 15540 0,'0'0'16,"-18"0"-16,18-18 0,0 36 31,0 17-31,0 53 31,35 71-15,18 17-1</inkml:trace>
  <inkml:trace contextRef="#ctx0" brushRef="#br0" timeOffset="140092.72">10954 17004 0,'0'0'0,"0"-18"0,0-17 15,0 17 1,0 1 0,-18 17-1,0 0 1,-17 17-1,-18 19 1,36-19-16,-36 54 16,17 17-1,36-17 1,53-19 0,0-34-1,53-18 1,-18-35-1,-17-71 17,-71 53-17,-53-17 1,-18-1 0,1 89-1</inkml:trace>
  <inkml:trace contextRef="#ctx0" brushRef="#br0" timeOffset="140644.91">10813 17357 0,'0'0'0,"17"0"31,-17 17-15,-17-17 0,-1 36-1,18-19-15,-35 18 16,-1 36 0,1-18-1,35-35 1,0 17-1,53-35 1,18 0 0,34 0-1,-16-18 1,-1 1 0,-53-1-1,-17 0 1,-36-35 15,-17 18-31,-36-35 31,18 17-15,18 17 0,53 36 46,-1 0-62</inkml:trace>
  <inkml:trace contextRef="#ctx0" brushRef="#br0" timeOffset="141103.34">11324 16951 0,'0'0'0,"0"-18"15,0-17 1,0 17-16,-17 18 31,-1 36-15,0-36-16,-17 70 15,17-17 1,18 18 0,18-1-1,53-34 1,-36-36 0,53-18-1,-35-17 1,-35-18 15,-36 17-15,-35-34-1,-18 17 1,1 53 0,70 18-1,-18 17 1</inkml:trace>
  <inkml:trace contextRef="#ctx0" brushRef="#br0" timeOffset="141657.68">11307 17268 0,'0'0'0,"0"36"31,0-19-31,0 1 15,-18 0 1,18 17 0,-18 35-1,18-34 1,0-19 0,18-17 15,0 0-16,-1 0 1,36 0 0,-18 0-16,18 0 15,35 0 1,-52 0 0,-36-17-1,0-1 16,-18-17 1,-17-36-17,-36 1 1,36 34 0,0 1-1,-1 18 1,36 34 15,18 1-15</inkml:trace>
  <inkml:trace contextRef="#ctx0" brushRef="#br0" timeOffset="142103.76">11836 17022 0,'0'0'0,"0"-71"31,0 53-31,-18 1 16,-17-19-1,-1 54 1,1 0-1,0 52 1,17 1 0,36-1-1,35 1 1,17-53 15,-17-18-31,0-18 16,-17-53 15,-36 18-15,-18-35-1,-35 18 1,0 52 0,18 18-1,-1 35-15</inkml:trace>
  <inkml:trace contextRef="#ctx0" brushRef="#br0" timeOffset="142653.93">11853 17198 0,'0'0'0,"0"18"31,0-1-16,0 1 1,0 17-16,-35 36 31,0-1-15,17 1 0,0-54-1,18 1-15,36-36 31,-19 18-15,19-17-16,34-1 16,-17 18-1,18 18 1,-18-18 0,-18 17-1,18-17 16,-36-17-15,-17-1 0,-17-17-1,-36-18 1,-18 0 0,18-18-1,1 19 1,34 34-1,18 36 1</inkml:trace>
  <inkml:trace contextRef="#ctx0" brushRef="#br0" timeOffset="143386.01">12153 17057 0,'0'0'0,"0"17"15,0 1 16,0 0-15,18-18 31,-1 0-31,1-18-16,35-17 15,0 0 1,35-54-1,-17 1 1,-54 53-16,19-71 16,-1-70-1,-35-18 1,-53 17 0,18 54-1,-54-36 16,54 106-15,18 35 0,-1 36 15</inkml:trace>
  <inkml:trace contextRef="#ctx0" brushRef="#br0" timeOffset="143787.91">12153 16034 0,'0'0'0,"-17"0"15,17-18 17,0 0-17,0 1 1,17-18-1,1-18 1,-18 17 0,17 19-16,1-36 15,0 18 1,17 52 15,0 1-31,1 35 16,52 17-1,-35 1 17,-18-36-32</inkml:trace>
  <inkml:trace contextRef="#ctx0" brushRef="#br0" timeOffset="144870.94">10989 13582 0,'0'0'0,"-18"0"0,-17-18 16,-35 18 0,-19 18-1,36 35 17,53 35-17,18-70-15,35 35 16,18-36 15,-19-17-15,19-35-1,-18-18 1,-35-18 0,-54 1-1,1 35 1,-18 17-16</inkml:trace>
  <inkml:trace contextRef="#ctx0" brushRef="#br0" timeOffset="145387.04">10883 13899 0,'0'0'15,"-17"18"32,-19 17-31,36-17 0,-35 53-1,0-19 1,35-34-1,35-18 1,-17 0 0,35 0-16,-1 0 15,54-18 1,-35 18 0,-18-17 15,-53-18-16,0 17 1,-36-53 0,1 36-1,-18-35 1,18 34 0,0 19-1,35-1 1,0 36-1,0-1-15</inkml:trace>
  <inkml:trace contextRef="#ctx0" brushRef="#br0" timeOffset="145838.15">11359 13600 0,'0'0'0,"-17"-71"16,-1 71-1,1 0 1,-19 18-1,19-1-15,-19 1 16,-17 52 0,53-34-1,36 17 1,17-36 0,35-17-1,-35-17 1,17-36 15,-52 0-15,-36 18-1,-52-1 1,34 36 0,1 0-16</inkml:trace>
  <inkml:trace contextRef="#ctx0" brushRef="#br0" timeOffset="146338.47">11324 13811 0,'0'0'0,"0"18"15,0 0 1,-17-18-1,17 35-15,-18 0 32,18 36-17,-18-54 1,18 1-16,0 0 16,18-18 15,17 17-16,18-17 1,-35 0-16,17 0 16,36 0-1,-36-17 1,-35-1 0,0-17-1,-18-1 1,-35 1 15,36 0-15,-19 17-1,19 18 1,17-17 0</inkml:trace>
  <inkml:trace contextRef="#ctx0" brushRef="#br0" timeOffset="146804.54">11712 13529 0,'0'0'0,"-17"-53"31,17 35-31,-18 18 16,0 0 0,1 18-16,-1 0 15,-17 52 1,17 1-1,53-1 1,36-34 15,-18-36-15,17-18 0,-34-17-16,-19-18 15,-17 18 16,-53-18-15,-17 35 0,17 18-1</inkml:trace>
  <inkml:trace contextRef="#ctx0" brushRef="#br0" timeOffset="147310.34">11730 13811 0,'17'0'15,"-17"18"1,0 0 0,0-1-16,0 1 15,-35 52 1,18 1 15,17-36-15,-18-17-1,18-1 1,35-17 0,36-17-1,-18 17 1,17 0-1,1 0 1,-36-18 0,-17 1-1,-36-1 1,18 0-16,-53-35 31,18 18-31,-18-35 31,35 34-15,-17-17 0</inkml:trace>
  <inkml:trace contextRef="#ctx0" brushRef="#br0" timeOffset="147776.99">12118 13899 0,'-18'0'16,"36"0"15,0 0-15,-1-17-16,1 17 16,-1-18-16,36 1 15,18-36 1,-36-18-1,-35 0 1,-17-17 0,-54-18-1,0-35 17,36 88-17,18 36 1,17-1-1,0 36 1,0-1 0</inkml:trace>
  <inkml:trace contextRef="#ctx0" brushRef="#br0" timeOffset="148112.28">12083 13458 0,'0'0'16,"-18"0"-16,36-17 47,-18-18-47,17-36 31,19 0-15,-19 19-1,1-1 1,17 70 0,18 54-1,35 52 1</inkml:trace>
  <inkml:trace contextRef="#ctx0" brushRef="#br0" timeOffset="165664.57">20849 13441 0,'0'0'0,"0"-18"16,0 1-1,18 17-15,-18-18 16,17-17 0,-17 17-16,0 0 15,0 54 32,0-19-47,0 1 0,0 105 31,0-34-15,18 69 0,17-87-1,1-18 1,-1-53 0,-17-18-1,17-70 1,-35 35-1,0-53 1,0 36 0,17 52-1,1 18 1,17 35 15,-17 18-15,0 18-1,-1-18 1,1 17 0,0-34-1</inkml:trace>
  <inkml:trace contextRef="#ctx0" brushRef="#br0" timeOffset="166162.75">21484 13635 0,'0'0'0,"-17"-18"16,-19-35-1,19 36-15,-1-1 16,-17 0-1,-18 54 17,35-19-17,0 1-15,-17 35 16,18 17 0,34-17-1,1-35 1,35 0-1,17-36 1,-17-17 0,-17-36-1,-19 36 1,36-18 0,-18 35-1,-17 71 16,-18 0-15,18-18 0,-1-17-16</inkml:trace>
  <inkml:trace contextRef="#ctx0" brushRef="#br0" timeOffset="166562.91">21678 13547 0,'0'0'0,"-17"-18"0,17 0 16,-18 18-1,18 18 1,-18 35 0,36 0-1,-18-18 1,18 0-1,-18-17 17,0-36-17,17-17 1,1 0 0,35-36-1,-36 36-15,19 17 16,34 18-1,-52 36 1,-1 17 0,-17 17-1,0-35 1</inkml:trace>
  <inkml:trace contextRef="#ctx0" brushRef="#br0" timeOffset="167081.54">22172 13529 0,'0'0'0,"0"-18"16,-18-35-1,1 36 1,-1-1-16,1 18 15,-36 18 1,-18-1 0,36 19-1,17-1 1,0 0 0,36 1-1,35-19 1,18 1 15,-18-36-15,-36-17-1,18 0 1,-35-18 0,0 35-1,0 0 1,0 36-1,36 35 1,-19 18 0,19-19-1,17-16 1,-18-36 0</inkml:trace>
  <inkml:trace contextRef="#ctx0" brushRef="#br0" timeOffset="169698.53">21202 14111 0,'18'0'16,"-18"-18"-16,0 1 16,17 17-16,-17-18 15,18 1 1,-18 34 15,0 1-15,0 52-1,0-34-15,0 34 16,0 1 0,17 17-1,1-35 1</inkml:trace>
  <inkml:trace contextRef="#ctx0" brushRef="#br0" timeOffset="169965.3">21026 14376 0,'-18'0'0,"36"0"0,-36-18 0,18 0 16,18 1-1,34-19 16,-34 36-31,35-17 16,53-18 0,-18 35-1,0-18 1,-52 18 0</inkml:trace>
  <inkml:trace contextRef="#ctx0" brushRef="#br0" timeOffset="170634.68">21431 14235 0,'0'0'0,"0"-18"15,18 0 1,0 18 0,-1 18-1,-17 0 1,0-1 0,0 1-16,0 17 15,0 18 1,-17 0-1,17-71 32,0 1-47,17-19 16,18-34 0,18 17 15,-35 18-16,17 35 1,-17 35 0,0 0-1,-18-17 1,0-1-16,0 1 16,0-36 30,17 1-30,-17-1-16,35-17 16,-17 17-16,0 18 15,-1 18 1,1 17 0,0 18 15,-18 18-16,17-54 1</inkml:trace>
  <inkml:trace contextRef="#ctx0" brushRef="#br0" timeOffset="171001.03">22102 14164 0,'0'0'0,"17"-18"16,-17 1-16,0-1 16,-17 0-1,-1 18 1,0 0-16,-52 0 31,52 0-15,-17 36-1,35-1 1,17 0 0,36 18-1,0-18 1,-35 1 0,-106-19 15,-53-34-16</inkml:trace>
  <inkml:trace contextRef="#ctx0" brushRef="#br0" timeOffset="175983.43">22137 12823 0,'-18'0'32,"18"-17"30,-17-1-31,-1 1-15,0 17 0,1 0-16,-1 0 15,-17 35 1,-71 35-1,88-52 1,1 17-16,-1 1 16,53 34-1,18-35 1,35-17 0,-17-18-1,-18-18 1</inkml:trace>
  <inkml:trace contextRef="#ctx0" brushRef="#br0" timeOffset="176383.97">22260 12912 0,'-17'0'0,"17"17"46,0 1-30,0 0 0,0 34-1,0-34-15,0 0 16,35-1 0,-17 1-16,17-18 15,18 0 1,-36-35-1,1 17 1,-18-35 0,-18 0-1,-35 36 17,36 17-17,-1 0-15,1 17 16,17 1-1,17-18-15</inkml:trace>
  <inkml:trace contextRef="#ctx0" brushRef="#br0" timeOffset="176817.65">22525 12947 0,'0'0'0,"0"-18"16,0 1-1,0 34 17,17 1-17,-17 17-15,18 0 32,-18-17-32,0 35 15,0-35 1,0-1-1,0-34 17,18 17-32,-18-36 15,17-17 1,19 1 0,-1 16-1,-17 36 1,-18 36-1,0 16 1,0-16 0,0 17-1,0-36 1</inkml:trace>
  <inkml:trace contextRef="#ctx0" brushRef="#br0" timeOffset="177234.22">22807 12929 0,'-18'-17'32,"18"34"-17,0 1 1,0 17-1,0 0 1,18 1 0,-18-19-1,0-34 32,0-19-31,18 19-16,-1-18 15,19-1 1,-1 19 0,-17 52-1,-18 18 1,0 0 0,0-18-1,0-17-15</inkml:trace>
  <inkml:trace contextRef="#ctx0" brushRef="#br0" timeOffset="177387.48">23142 12965 0,'0'0'15,"18"0"-15,-36 0 31,1 17-15</inkml:trace>
  <inkml:trace contextRef="#ctx0" brushRef="#br0" timeOffset="186571.12">24836 8079 0,'-142'-36'16,"284"72"-16,-354-89 0,159 53 16,-18 0-16,-105 17 15,0 54 1,35 35 0,52-18-1,-34 53 1,17 18-1,88 0 17,36-18-17,53-36 1,87 19 0,72-36-1,105 0 1,53-52-1,-141-19 1,106-34 0,-89-36-1,-35-53 1,-123 18 0,35-247 15,-158 246-16,-142-140 1,-35 88 0,-194-18-1,-53 71 1,300 70-16</inkml:trace>
  <inkml:trace contextRef="#ctx0" brushRef="#br0" timeOffset="191207.01">22278 2575 0,'0'0'0,"0"-35"0,0-18 16,0 35-16,0-17 15,18 18 1,-18 34 15,0 36-31,0-18 16,0 18-16,-18 71 15,0 123 1,-17 17 0,0-17-1,35-106 1,-36 18 0,19-88-1,17-1 1,35-35-1,53-35 1,18 0 0,123 0-1,107 18 1,69 35 0,-17 18 15,-194-36-16,18-18 1,-177-17-16,1 0 16,-54-52-1,-17-1 1,-54-18 0,37-17-1,16-36 1,36-52-1,18 35 1,17-88 0,53-18-1,1 17 1,-1 54 0,-53 105-1,0 1 16,-52 52-15,-19 18 0,-34 0-1,-54 18 1,-105-18 0,-106-18-1,-71-17 1,36-18-1,211 35 1,18 1 0,106 17-1,52 0 1,1 17-16</inkml:trace>
  <inkml:trace contextRef="#ctx0" brushRef="#br0" timeOffset="191474.14">22772 2946 0,'0'0'0,"0"17"31,17 1-31,-17 0 16,0-1-16,18 36 15,-18 106 17,0-106-17,0 17-15</inkml:trace>
  <inkml:trace contextRef="#ctx0" brushRef="#br0" timeOffset="191838.93">22648 3016 0,'0'0'0,"-17"-35"16,-19-18-16,36 35 15,0-17-15,36 0 16,140 17 0,-35 36-1,53 70 1,-53 36 15,-88-36-15,-106 18-1,-88-18 1,-35-53 0,35-35-1,0 0 1,88-18 0,53 1-16</inkml:trace>
  <inkml:trace contextRef="#ctx0" brushRef="#br0" timeOffset="193122.08">25612 2646 0,'0'-35'16,"0"70"-16,0-88 0,0 35 0,0 1 16,17-19-16,-17 54 15,0 17 16,-17 106-15,-19 71 0,1 141-1,17-177 1,-17 71 0,18-88-1,-1 35 1,0-71-1,1-52 1,-1-53 0,18-36-1,53-35 17,17 0-17,54 0 1,-18 53-1,123 18 1,106 17 0,-70 0-1,88 18 1,-54-17 0,-122-1-1,-107-35 1,-70-35-1,-53-18 1,-17-36 0,17 1-1,35-18 1,18-70 0,18-36 15,0-17-16,-1 0 1,19 70 0,34-70-1,1 70 1,-36 71 0,-17 53-1,-1 17 1,-34 18 46,-19 0-62,-87 35 16,-124-35 0,-106 0-1,89-35 16,-125 0-15,107-1 0,141 19-1,106 17 1,35 17 0,35 19-1,18 17 1,-18-18-1</inkml:trace>
  <inkml:trace contextRef="#ctx0" brushRef="#br0" timeOffset="193773.29">26317 3122 0,'18'-18'32,"-18"1"-32,17-1 15,-17-52 1,-35 52-1,-18 0 1,-35 54 0,18 69-1,34-16 1,19-54-16,17 53 16,70 36 15,89-36-16,-71-88 1,71-36 0,-71-34-1,-17-71 1,-54-18 0,-70 0-1,-17 106 1,-36 53-1,35 89 1,89 52 0,17-18-1,54 36 1,-19-18 15,1 0-15,-36-35-1,-35-53 1,-18-35-16</inkml:trace>
  <inkml:trace contextRef="#ctx0" brushRef="#br0" timeOffset="194323.06">28875 2805 0,'0'0'0,"0"-18"16,-18 18-16,1-18 16,17 36-1,0 35 1,-18 88 0,-17 71 15,-54 140-16,54-175 1,-35 52 0,52-105-1,0-19 1</inkml:trace>
  <inkml:trace contextRef="#ctx0" brushRef="#br0" timeOffset="195124.01">28734 3210 0,'0'0'0,"-18"-17"0,0-19 0,1-52 31,17-35-15,35 52 0,53-52-1,36 34 1,-1 37 0,124 16-1,0 36 1,0 36-1,-106-1 1,-88-35-16,53 35 16,17 0-1,-70-17 1,-17 0 0,-36 17 15,0 53-16,0 0 1,0 53 0,-18 36-1,0-54 1,1 107 0,-1-1-1,-17 0 1,17-105-1,-17 52 1,0-52 0,17-36-1,-17-53 1,-1-17 15,-34-36-15,-89-35-1,-123-35 1,-71 0 0,141 52-1,-17 36 1,106 0 0,105 0-1,36 0 1,-1 0-1</inkml:trace>
  <inkml:trace contextRef="#ctx0" brushRef="#br0" timeOffset="195691.81">29457 3492 0,'0'0'0,"0"-17"31,-18 17-31,18 17 16,0 19 0,0 34-1,0 1 1,0-36-16,-17 53 15,17 18 1,0-53 0,0 0-1,0-35 1,0-71 15,0-35-15,0-18-1,35-106 1,18 71 0,-36 70-1,36 18 1,-35 53 0,0 53-1,17 53 1,-35 0-1,0-71 1,-106 1 0,-35-36-1,88-18 1</inkml:trace>
  <inkml:trace contextRef="#ctx0" brushRef="#br0" timeOffset="199742.57">28857 8255 0,'0'0'0,"35"-18"31,-35 1-31,18 17 16,0-36 0,-18 19-1,-18-18 1,-52 17-1,-1 0 17,18 36-32,18 0 15,0 17 1,-1 35 0,36-17-1,18-17 1,52-1-1,72-18 1,-37-52 0,-34 0-1,-18-18 1,-18-70 0,-17 17-1,-18 17 1,-18 72 15,18 34-31,-17 19 16,17 34-1,0 19 1,0 34 0,17-17-1,1-36 1,17-17-1</inkml:trace>
  <inkml:trace contextRef="#ctx0" brushRef="#br0" timeOffset="200126.52">29686 8414 0,'0'0'16,"0"-18"-16,0 36 31,0-1-15,-17-17-16,17 53 16,-18-35-16,0 88 31,18-89-31,0 1 0</inkml:trace>
  <inkml:trace contextRef="#ctx0" brushRef="#br0" timeOffset="200709.53">30092 8008 0,'0'0'0,"-18"0"15,-35 35 17,36-17-32,-36 35 15,18 17 1,35 19 15,0-54-31,17-17 16,18 17-1,36 0 1,17-35 0,-17-53-1,-36 0 1,-17-88-1,-36 71 1,-35-19 0,18 54-1,0 35 1,17 35 0,36 54-1,34 52 16,-34-106-31,35 71 32,-18 0-17,-35-53 1,0-18 0,-17-18-16</inkml:trace>
  <inkml:trace contextRef="#ctx0" brushRef="#br0" timeOffset="200977.12">30656 8273 0,'0'0'15,"0"17"1,0 1 0,0 0-16,0-1 0,0 36 31,0 35-15,0 0-1,0-70-15</inkml:trace>
  <inkml:trace contextRef="#ctx0" brushRef="#br0" timeOffset="201495.4">30992 8167 0,'0'17'0,"0"-34"15,0 70-15,-18-36 0,18 1 0,-18 70 32,1-17-17,17-18 1,-18-36-16,18 1 15,0 0 1,18-36 0,-18-53-1,0 1 1,0-36 0,0-17-1,17 52 1,-17 36-16,36-18 31,-19 53-15,1 0-1,17 53 1,0 0 0,-35-18-1,-17 0 1,-71-17-1</inkml:trace>
  <inkml:trace contextRef="#ctx0" brushRef="#br0" timeOffset="206946.13">28575 8925 0,'0'0'0,"-18"0"0,54 0 32,-19 0-32,36 0 15,-35 0 1,-1 0 0,1 0 15,0 0-16,-1 0-15,36 0 32,-17 0-32,52 0 15,53 18 1,0 0 0</inkml:trace>
  <inkml:trace contextRef="#ctx0" brushRef="#br0" timeOffset="207382.17">29845 9137 0,'0'0'0,"18"0"15,-1 0 1,1 0 15,0 0-15,-1 0-16,36-18 16,0 18-1,35 0 1,-35 0-1</inkml:trace>
  <inkml:trace contextRef="#ctx0" brushRef="#br0" timeOffset="207697.18">30956 9172 0,'0'0'0,"0"18"0,18-18 15,17 0-15,-17 0 16,17 0 15,0 0-15,1 0-16</inkml:trace>
  <inkml:trace contextRef="#ctx0" brushRef="#br0" timeOffset="213551.65">29175 12330 0,'17'-18'16,"-34"36"-16,17-36 16,-18 0-1,0-17 1,1 35-16,-36-35 15,-106-36 17,53 36-32,-17 35 15,-71 35 1,-36 71 15,72 0-15,-72 70-1,36 18 1,53 0 0,88 36-1,53-54 1,53 106 0,106-35-1,88-35 1,35-53-1,-105-71 1,158 18 15,-159-89-31,71 1 32,-53-36-32,53-35 31,-35-35-16,-54 0 1,1-36 0,-88 1-1,70-177 1,-88 124 0,-18-36-1,-35 89 1,-18-19-1,-52-16 1,-1-1 0,-17 0-1,53 71 1,-36-18 0,1 36-1,-36-19 16,18 37-15,-53-37 0,35 36-1,53 18 1,35 35 0,1 18 30,17-1-30,-18 1 0,18 0-1</inkml:trace>
  <inkml:trace contextRef="#ctx0" brushRef="#br0" timeOffset="-214599.98">29686 12188 0,'0'0'0,"36"18"31,-19-18-16,1-18 1,-1 1-16,19-18 16,17-54-1,-36 19 1,19-54 0,-1-17-1,-18 35 16,-17 53-31,36-193 16,-19 175 0,-34-141-1,-19 1 1,1 105 0,-18-35-1,0 52 1,18 37-1,0-19 1,17 36 0,-17-36-1,-18-17 17,0 17-32,0 19 31,-70-19-16,-18-17 1,35 17 0,35 1-1,36 17 1,17-18 0,18 18-1,-35-17 1,17 34-1,-17-16 1,0 16 0,35 19 15,0-19-15,0 19-1,0-1-15,0 0 0,0-17 31,-18-18-15,18 36 0,0-1-1,0 0 1,18 1 0,-1-1 15,-17 0-16,18 18 1,-18 18 78,0 0-63</inkml:trace>
  <inkml:trace contextRef="#ctx0" brushRef="#br0" timeOffset="-213948.3">28751 9419 0,'18'0'15,"-18"-17"-15,18-1 16,-18 0 0,17 1-1,1-36 1,17 0-1,-17 17 1,17 1 0,0 0-1,1 17 1,-19 1 0,1-1-1,0 18 16,-1 0-15,19 18 0,-1 17-1,-18-17-15,19 17 16,34 35 0,1-17-1,-18 0 1,0-17-1,-18 16 1,-17-16 0</inkml:trace>
  <inkml:trace contextRef="#ctx0" brushRef="#br0" timeOffset="-213332.08">29616 10266 0,'17'-35'16,"-17"17"-16,18 0 16,17-52-1,-17 34-15,17-52 16,18-71-1,53-87 17,-71 193-32,36-88 15,-36 52 1,-17 54 0,-1 17 15,-17 36-16,-17 17 1,17 18 0,0-35-16</inkml:trace>
  <inkml:trace contextRef="#ctx0" brushRef="#br0" timeOffset="-212912.99">29827 9490 0,'0'0'0,"0"-18"0,18 0 16,0-17 0,-1 18-16,1-19 15,0 1 1,34 0 0,-34 17 15,0 18-31,-1 0 15,1 71 17,0-36-32,-1 0 15,-17 36 1,0-18 0</inkml:trace>
  <inkml:trace contextRef="#ctx0" brushRef="#br0" timeOffset="-212360.45">29722 10654 0,'35'-18'15,"-70"36"-15,70-53 0,-18 17 16,1 0-16,17-35 16,18 0-1,-17 18-15,16-53 16,90-53 0,34-35-1,36-36 1,-89 106-1,36-17 1,-71 34 0,-70 36 15,-18 18-15,0 0-1,0 0 1,-18 35 15</inkml:trace>
  <inkml:trace contextRef="#ctx0" brushRef="#br0" timeOffset="-211931.37">30515 9366 0,'0'0'15,"18"-17"-15,17 17 16,-17-18-16,17 18 16,18-18-1,18 18 1,-36 0 0,35 0-1,-52 0 1,0 0-1,-18 53 1,17 0 0,1 71-1,-18-1 1</inkml:trace>
  <inkml:trace contextRef="#ctx0" brushRef="#br0" timeOffset="-202210.7">24377 7003 0,'0'0'15,"0"-18"-15,18 0 32,-18 1-17,17 17 95,89 0-95,-71 0-15,54 0 16,52 0 15,-36 0-15,-69 0-16</inkml:trace>
  <inkml:trace contextRef="#ctx0" brushRef="#br0" timeOffset="-201941.86">24536 7161 0,'17'0'16,"19"0"-16,17-17 15,70 17 1,36 0 0,-36 0-1</inkml:trace>
  <inkml:trace contextRef="#ctx0" brushRef="#br0" timeOffset="-197090.53">18927 5962 0,'0'-35'31,"17"35"-15,-17 17 15,0 1-15,-17 52 0,17 36-1,17 18 1,1-54-1,-1 1 1,1-53 0</inkml:trace>
  <inkml:trace contextRef="#ctx0" brushRef="#br0" timeOffset="-196719.51">19191 6103 0,'0'0'0,"0"-53"32,0 71-17,-18-1 1,18 19 0,0-1-16,0 18 15,36 35 1,-1-35-1,18-18 1,-18-35 0,0-35-1,-17-53 1,-18-36 0,-18 36-1,-17 35 16,0 53-15,0 35 0</inkml:trace>
  <inkml:trace contextRef="#ctx0" brushRef="#br0" timeOffset="-196307.73">19614 6015 0,'0'0'0,"0"-18"0,-17 1 31,-18 17-31,17 17 16,-17 54-1,35 17 1,53-17-1,-1-1 17,1-52-17,0-18 1,-17-36 0,-19 1-1,1 0-15,-18-36 16,-18-35-1,-17 36 1,-18 52 0,18 18-1,17 0-15</inkml:trace>
  <inkml:trace contextRef="#ctx0" brushRef="#br0" timeOffset="-195806.3">20073 5874 0,'0'0'0,"-35"-36"31,17 36-31,18 18 15,-18 17 1,1-17-16,-1 35 16,18 70-1,18-17 1,-1-35 0,19-18-1,-1-53 16,-17-36-15,-1 1 0,19-71-1,-36 53 1,35 18 0,0 17-1,18 18 1,0 71-1,-18-18 1,-17 53 0,0-18-1,-18-70 1</inkml:trace>
  <inkml:trace contextRef="#ctx0" brushRef="#br0" timeOffset="-191905.2">22613 4322 0,'0'-18'0,"0"0"32,0 1-32,0-1 31,0-17-16,0 17-15,0 0 16,0 1 0,35-19-1,1 19 1,17 34 0,-18 36-1,-18-35 1,-17 53-16,-35-18 15,-53 35 1,-18-35 0,-17-18-1,52-35 1,53 0 0,54-53 15,34 18-16,36 17 1,-18 36 0,18 52-1,-71-34 1,-17-19-16,17 18 16</inkml:trace>
  <inkml:trace contextRef="#ctx0" brushRef="#br0" timeOffset="-191506.42">23036 4410 0,'0'0'0,"18"-53"0,-18 35 16,0 1-16,18-36 16,-54 106 30,19 17-30,-1-52-16,0 35 16,18-18-1,53 0 1,18-17 0,-1-18-1,1-53 1,-36-18-1,-35-17 1,-35 53 0,-36-18-1,1 53 1,35 35 15,35-17-15,17 0-16</inkml:trace>
  <inkml:trace contextRef="#ctx0" brushRef="#br0" timeOffset="-191072.66">23707 4269 0,'0'-18'0,"0"36"0,0-54 0,0 19 16,-36-1-1,19 18-15,-71 18 32,35 17-32,0 53 31,53 0-31,17-35 31,19 0-15,17-18-1,-18-35 1,-18-17 0,1-18-1,17-18 1,1 0 0,-1 35-1,0 36 1,0 17-1,18 36 1,-35 17 0,-18-53-1</inkml:trace>
  <inkml:trace contextRef="#ctx0" brushRef="#br0" timeOffset="-188904.52">25859 4445 0,'0'-18'31,"0"1"-15,0-1-1,0 0 1,17-17-1,19 18 1,-19-1-16,54-17 16,-1 17-1,36 36 1,-53 17 0,-53 53-1,-53 18 1,-70 0-1,-18-36 1,17-34 0,71-36-1,35 0 17,54-36-17,17 1 1,53 0-1,-1 35 1,-34 53 0,-18 17-1,-18-17 1,0 0 0,-17-53-1</inkml:trace>
  <inkml:trace contextRef="#ctx0" brushRef="#br0" timeOffset="-188520.83">26476 4568 0,'0'0'0,"35"-17"0,-17-36 32,-18 35-17,-35 36 1,-18 35-1,17 17 1,36 1 0,36-36-1,17-17 1,17-1 0,-17-34-1,-35-1-15,-1-17 16,1-36-1,-18-17 1,-53 53 0,0 35-1,0 18 17,36 17-17</inkml:trace>
  <inkml:trace contextRef="#ctx0" brushRef="#br0" timeOffset="-188104.42">26899 4533 0,'0'0'0,"18"-17"16,0-1 0,-54-17-1,1 17 1,0 36-1,17 35 1,18-18 0,0 35-1,18 1 1,-1-36 15,19-17-15,-1-18-1,0-18 1,0-17 0,1 17-1,-19 1 1,1 17 0,17 53-1,-17-18 1,-18 0-1</inkml:trace>
  <inkml:trace contextRef="#ctx0" brushRef="#br0" timeOffset="-184952.51">28998 4639 0,'0'0'0,"-17"-18"16,-1 18-1,0 0-15,-52 0 16,-18 53 15,52-35-31,1 17 0,-18 71 16,53-35 0,18 34-1,35-16 1,35-54-1,-18-17 17,-17-54-17,-35 1 1,-18-36 0,-53 1-1,0 52 1,0 18-1,18 53 1,35-18 0,35 1-1</inkml:trace>
  <inkml:trace contextRef="#ctx0" brushRef="#br0" timeOffset="-184550.83">29263 4868 0,'0'0'0,"0"-17"0,0-1 16,-18 0 0,1 18-16,-19 36 15,19-1 1,-1 53-1,0 0 1,36-35 0,35 18-1,0-54 1,0-17 0,-18-35-1,0-88 1,-35 52-1,-17-52 1,-19 70 0,1 53 15,18 35-31</inkml:trace>
  <inkml:trace contextRef="#ctx0" brushRef="#br0" timeOffset="-184019.8">29686 4780 0,'0'0'0,"0"-18"32,-17 18-17,-1 18 1,0 0 0,-17 70-1,17-35 1,1 17-1,17-34-15,0 17 16,35 35 15,-35-71-31,18-17 0,-18 18 16,17-36 0,1-17-1,35-35 1,-18 17-1,53-18 17,-52 71-17,-1 71 1,-35 35 0,-35-1-1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8.006"/>
    </inkml:context>
    <inkml:brush xml:id="br0">
      <inkml:brushProperty name="width" value="0.05" units="cm"/>
      <inkml:brushProperty name="height" value="0.05" units="cm"/>
    </inkml:brush>
  </inkml:definitions>
  <inkml:trace contextRef="#ctx0" brushRef="#br0">39 0 24575,'-5'0'0,"-6"0"0,-1 5 0,1 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8.765"/>
    </inkml:context>
    <inkml:brush xml:id="br0">
      <inkml:brushProperty name="width" value="0.05" units="cm"/>
      <inkml:brushProperty name="height" value="0.05" units="cm"/>
    </inkml:brush>
  </inkml:definitions>
  <inkml:trace contextRef="#ctx0" brushRef="#br0">0 519 24575,'1'8'0,"1"0"0,-1 0 0,1 0 0,6 14 0,0 2 0,-6-18 0,-1 0 0,1 0 0,1-1 0,-1 1 0,1 0 0,0-1 0,0 0 0,0 1 0,1-1 0,0-1 0,0 1 0,0 0 0,9 6 0,-3-5 0,0 0 0,0-1 0,1 0 0,-1 0 0,1-1 0,16 4 0,-11-3 0,0-1 0,1-1 0,-1 0 0,1-1 0,0-1 0,-1-1 0,23-1 0,-34 0 0,-1 1 0,0-1 0,1 0 0,-1 0 0,0-1 0,0 1 0,0-1 0,0 0 0,0 0 0,0 0 0,0 0 0,-1-1 0,1 1 0,-1-1 0,1 0 0,-1 0 0,0-1 0,-1 1 0,1 0 0,0-1 0,-1 0 0,0 0 0,0 0 0,0 0 0,0 0 0,-1 0 0,1 0 0,-1 0 0,0-1 0,0 1 0,-1 0 0,1-8 0,-2 2 0,1 1 0,-1-1 0,-1 1 0,0 0 0,0-1 0,-1 1 0,0 0 0,-1 0 0,0 1 0,0-1 0,-1 1 0,0 0 0,0 0 0,-1 0 0,0 1 0,-8-8 0,9 10 0,0-1 0,0 1 0,0 1 0,-1-1 0,0 1 0,0-1 0,0 2 0,-1-1 0,1 1 0,-1 0 0,0 0 0,0 1 0,0 0 0,0 0 0,0 0 0,-1 1 0,1 0 0,0 1 0,0 0 0,-1 0 0,-8 1 0,10 1 0,0 1 0,0-1 0,0 1 0,1 0 0,-1 0 0,1 1 0,0-1 0,0 1 0,0 0 0,0 1 0,1-1 0,0 1 0,0 0 0,0 0 0,0 0 0,1 1 0,0-1 0,0 1 0,0 0 0,1 0 0,0 0 0,-3 11 0,1-3 0,1 1 0,1 0 0,0 0 0,0 0 0,2 0 0,0 1 0,1-1 0,3 22 0,-1-26 0,0-1 0,1 0 0,0 1 0,0-1 0,1 0 0,1-1 0,-1 1 0,2-1 0,-1 0 0,1-1 0,1 0 0,-1 0 0,1 0 0,1-1 0,-1 0 0,1-1 0,0 0 0,1 0 0,14 6 0,-13-7 0,1 0 0,0-1 0,0 0 0,0-1 0,1 0 0,-1-1 0,1 0 0,-1-1 0,1-1 0,0 0 0,-1 0 0,1-2 0,-1 1 0,1-1 0,-1-1 0,20-7 0,-19 5 0,-1-1 0,0 0 0,0-1 0,-1-1 0,0 1 0,0-2 0,0 0 0,-1 0 0,-1 0 0,1-1 0,-2-1 0,1 0 0,7-14 0,-8 10 0,0-1 0,-1 0 0,-1 0 0,-1-1 0,0 0 0,-1 1 0,-1-2 0,-1 1 0,1-34 0,-8-75 0,46 306 0,-9-50 0,-27-105 0,-2-10 0,0 1 0,1-1 0,11 28 0,-15-42 0,1-1 0,-1 0 0,0 0 0,0 1 0,0-1 0,1 0 0,-1 1 0,0-1 0,0 0 0,1 0 0,-1 0 0,0 1 0,1-1 0,-1 0 0,0 0 0,1 0 0,-1 0 0,0 0 0,1 1 0,-1-1 0,0 0 0,1 0 0,-1 0 0,0 0 0,1 0 0,-1 0 0,0 0 0,1 0 0,-1 0 0,0 0 0,1 0 0,-1-1 0,0 1 0,1 0 0,-1 0 0,0 0 0,1 0 0,-1 0 0,0-1 0,1 1 0,-1 0 0,0 0 0,0-1 0,1 1 0,-1 0 0,0 0 0,0-1 0,1 1 0,-1 0 0,0-1 0,0 1 0,0 0 0,0-1 0,0 1 0,0 0 0,1-1 0,-1 1 0,0 0 0,0-1 0,0 1 0,13-29 0,-10 22 0,-1 2 0,11-24 0,26-41 0,-34 62 0,0 1 0,1 0 0,-1 0 0,2 1 0,-1-1 0,1 1 0,-1 0 0,2 1 0,-1 0 0,11-6 0,-14 10 0,-1-1 0,1 1 0,-1 0 0,1 1 0,-1-1 0,1 0 0,0 1 0,0 0 0,-1 0 0,1 0 0,0 0 0,-1 1 0,1-1 0,0 1 0,-1 0 0,1 0 0,-1 1 0,1-1 0,-1 1 0,1-1 0,-1 1 0,0 0 0,0 0 0,0 0 0,4 5 0,8 6 0,-1 2 0,-1 0 0,20 28 0,-7-8 0,-15-22 0,0-1 0,0 1 0,1-2 0,0 0 0,1 0 0,18 10 0,-26-18 0,1 0 0,-1-1 0,1 0 0,0 0 0,0 0 0,0-1 0,0 1 0,0-2 0,0 1 0,0-1 0,0 1 0,0-2 0,0 1 0,0-1 0,0 0 0,0 0 0,0 0 0,0-1 0,0 0 0,8-4 0,-2-1 0,0 1 0,0-2 0,-1 0 0,0 0 0,-1-1 0,1 0 0,-2-1 0,1 0 0,-2-1 0,1 0 0,-1 0 0,-1 0 0,0-1 0,10-25 0,-7 12 0,-1 0 0,-2-1 0,0 0 0,-2 0 0,0-1 0,1-46 0,-7 34 0,-1-1 0,-1 1 0,-3 0 0,-1 1 0,-1-1 0,-28-72 0,32 100 0,-1 0 0,-1 0 0,0 1 0,0-1 0,-1 1 0,-1 1 0,-9-11 0,15 18 0,0 0 0,0 0 0,0 0 0,0 0 0,0 1 0,0-1 0,0 1 0,-1 0 0,1-1 0,-1 1 0,1 0 0,-1 0 0,1 1 0,-1-1 0,1 0 0,-1 1 0,0 0 0,1-1 0,-1 1 0,0 0 0,0 1 0,1-1 0,-1 0 0,1 1 0,-1-1 0,0 1 0,1 0 0,-1 0 0,1 0 0,-1 0 0,1 0 0,0 1 0,-1-1 0,1 1 0,0 0 0,0-1 0,0 1 0,-2 2 0,-2 3 0,1 0 0,-1 0 0,1 1 0,1 0 0,-1-1 0,1 1 0,1 1 0,0-1 0,0 1 0,0-1 0,1 1 0,0 0 0,1 0 0,0 0 0,0 9 0,1 12 0,1-1 0,1 1 0,8 37 0,11 26 0,52 140 0,-63-204 0,-5-17-76,37 102 282,-34-96-505,0-1 0,1-1 0,1 1 0,15 19 0,-7-17-6527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9.103"/>
    </inkml:context>
    <inkml:brush xml:id="br0">
      <inkml:brushProperty name="width" value="0.05" units="cm"/>
      <inkml:brushProperty name="height" value="0.05" units="cm"/>
    </inkml:brush>
  </inkml:definitions>
  <inkml:trace contextRef="#ctx0" brushRef="#br0">24 61 24575,'-5'0'0,"-6"0"0,4 0 0,7 0 0,9 0 0,12 0 0,6-5 0,14-1 0,13 0 0,7-4 0,7 1 0,5-4 0,-9 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9.448"/>
    </inkml:context>
    <inkml:brush xml:id="br0">
      <inkml:brushProperty name="width" value="0.05" units="cm"/>
      <inkml:brushProperty name="height" value="0.05" units="cm"/>
    </inkml:brush>
  </inkml:definitions>
  <inkml:trace contextRef="#ctx0" brushRef="#br0">21 22 24575,'-4'-5'0,"-9"-11"0,9 15 0,6 10 0,11 22 0,1 0 0,2-1 0,29 42 0,-5-6 0,-26-43 0,124 227 0,-114-201 0,-2 2 0,-2 1 0,14 61 0,-29-93 0,-1 1 0,-1-1 0,-1 1 0,-1 0 0,-1 0 0,-3 32 0,1-39 0,-1-1 0,0 1 0,-1 0 0,-1-1 0,0 0 0,-1 0 0,0 0 0,-1-1 0,0 0 0,-15 18 0,6-11-682,-36 32-1,-19 7-6143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1.786"/>
    </inkml:context>
    <inkml:brush xml:id="br0">
      <inkml:brushProperty name="width" value="0.05" units="cm"/>
      <inkml:brushProperty name="height" value="0.05" units="cm"/>
    </inkml:brush>
  </inkml:definitions>
  <inkml:trace contextRef="#ctx0" brushRef="#br0">21 2285 24575,'-1'-1'0,"1"0"0,-1 0 0,1 0 0,-1 0 0,1 0 0,-1 0 0,0 0 0,1 0 0,-1 0 0,0 1 0,0-1 0,0 0 0,1 0 0,-1 1 0,-1-2 0,-7-5 0,9 6 0,1 1 0,-1 0 0,0 0 0,0-1 0,0 1 0,0 0 0,0 0 0,0 0 0,0-1 0,1 1 0,-1 0 0,0 0 0,0 0 0,0-1 0,1 1 0,-1 0 0,0 0 0,0 0 0,0 0 0,1-1 0,-1 1 0,0 0 0,0 0 0,1 0 0,-1 0 0,0 0 0,0 0 0,1 0 0,-1 0 0,0 0 0,0 0 0,1 0 0,-1 0 0,0 0 0,0 0 0,1 0 0,-1 0 0,0 0 0,1 0 0,16-2 0,223-30 0,1694-288-4357,-292 89-547,7 12 3577,573-78 2096,-10-31-986,-2064 304-20,1325-216-1096,-9-28 2785,-927 156 53,-183 32 3886,-131 23-2137,-220 56-3253,-1 1-1,1-1 1,0 0-1,-1 0 1,0 0-1,1-1 1,-1 1-1,5-3 1,-5-5-2,-14-1 1,-8 1-1365,0 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2.242"/>
    </inkml:context>
    <inkml:brush xml:id="br0">
      <inkml:brushProperty name="width" value="0.05" units="cm"/>
      <inkml:brushProperty name="height" value="0.05" units="cm"/>
    </inkml:brush>
  </inkml:definitions>
  <inkml:trace contextRef="#ctx0" brushRef="#br0">63 1 24575,'-5'0'0,"0"1"0,0-1 0,1 2 0,-1-1 0,0 0 0,1 1 0,-1 0 0,-7 4 0,11-6 0,1 1 0,-1-1 0,0 0 0,0 1 0,1-1 0,-1 1 0,0-1 0,1 1 0,-1-1 0,1 1 0,-1 0 0,0-1 0,1 1 0,-1 0 0,1-1 0,0 1 0,-1 0 0,1-1 0,-1 1 0,1 0 0,0 0 0,0 0 0,0-1 0,-1 1 0,1 0 0,0 0 0,0 0 0,0 0 0,0-1 0,0 1 0,0 0 0,0 0 0,1 0 0,-1-1 0,0 1 0,0 0 0,1 0 0,-1 0 0,0-1 0,1 1 0,-1 0 0,1-1 0,-1 1 0,1 0 0,-1-1 0,1 1 0,-1 0 0,1-1 0,0 1 0,-1-1 0,1 1 0,0-1 0,0 0 0,-1 1 0,1-1 0,0 0 0,1 1 0,15 7 0,1 0 0,0-2 0,0 0 0,0-1 0,1-1 0,25 3 0,-11-1 0,464 59 0,-305-44 0,-184-20 0,-1-1 0,0 1 0,0 0 0,0 1 0,0-1 0,0 1 0,11 5 0,-18-7 0,0 0 0,0 1 0,1-1 0,-1 0 0,0 1 0,0-1 0,0 0 0,0 1 0,1-1 0,-1 0 0,0 1 0,0-1 0,0 0 0,0 1 0,0-1 0,0 0 0,0 1 0,0-1 0,0 0 0,0 1 0,0-1 0,0 1 0,0-1 0,-1 0 0,1 1 0,0-1 0,0 0 0,0 1 0,0-1 0,-1 0 0,1 0 0,0 1 0,0-1 0,0 0 0,-1 1 0,1-1 0,0 0 0,-1 0 0,1 0 0,0 1 0,0-1 0,-1 0 0,1 0 0,0 0 0,-1 0 0,1 1 0,-1-1 0,-20 14 0,17-12 0,-36 23 0,2 2 0,1 1 0,1 2 0,1 2 0,2 1 0,-41 53 0,-72 127 0,-48 60 0,184-260-151,0-1-1,-1-1 0,-1 1 0,0-2 1,0 1-1,-1-2 0,-1 0 1,-16 9-1,6-9-6674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3.369"/>
    </inkml:context>
    <inkml:brush xml:id="br0">
      <inkml:brushProperty name="width" value="0.05" units="cm"/>
      <inkml:brushProperty name="height" value="0.05" units="cm"/>
    </inkml:brush>
  </inkml:definitions>
  <inkml:trace contextRef="#ctx0" brushRef="#br0">442 1662 24575,'-12'-10'0,"-1"0"0,0 0 0,-24-12 0,28 18 0,0-1 0,0 0 0,1 0 0,0-1 0,0 0 0,0-1 0,1 1 0,0-1 0,0-1 0,1 1 0,-10-16 0,17 21 0,7 10 0,10 15 0,120 241 0,-1 24 0,-130-268 0,-11-23 0,-17-32 0,20 34 1,-336-696-179,292 586 72,5-2 0,5-2 0,5-1 0,-23-174 1,49 252 105,1-1 0,2 0 0,2 0 0,1 0 0,3 1 0,9-45 0,-10 66 0,1 0 0,1 0 0,1 1 0,0-1 0,1 1 0,1 1 0,0-1 0,1 2 0,1-1 0,0 1 0,1 1 0,0 0 0,1 1 0,1 0 0,22-15 0,-17 16 15,1 1 0,-1 0 1,2 2-1,-1 0 0,1 2 1,0 0-1,0 1 0,1 1 1,0 1-1,-1 1 0,1 1 1,0 1-1,0 1 0,0 1 1,0 0-1,-1 2 0,1 1 1,24 8-1,-16-3 17,-1 1 0,0 2 0,0 1 0,-1 1 0,-1 1 0,-1 2 0,0 0 0,-2 2-1,0 1 1,-1 0 0,-1 2 0,20 27 0,-20-20-32,-2 2 0,-1 0 0,-2 1 0,-1 1 0,-2 0 0,-1 1 0,-2 1 0,-1 0 0,-2 0 0,-2 1 0,-1 0 0,-2 0 0,-1 1 0,-2-1 0,-2 0 0,-1 0 0,-2 0 0,-1 0 0,-2-1 0,-2 1 0,-1-2 0,-29 63 0,15-48 0,-2-2 0,-3 0 0,-1-2 0,-3-2 0,-1 0 0,-2-3 0,-2-1 0,-2-1 0,-1-3 0,-2-2 0,-88 54 0,109-76 0,-1 0 0,0-1 0,-1-1 0,-27 6 0,42-14 0,1 0 0,-1 0 0,1-1 0,-1-1 0,0 0 0,-12-1 0,17 0 0,0 0 0,0 0 0,1 0 0,-1-1 0,0 1 0,1-1 0,-1 0 0,1-1 0,-1 1 0,1-1 0,0 0 0,0 0 0,-4-4 0,5 4 0,0 0 0,1-1 0,-1 1 0,0-1 0,1 0 0,0 0 0,0 0 0,0 0 0,1 0 0,-1-1 0,1 1 0,0 0 0,0-1 0,0 1 0,1-1 0,0 1 0,0-1 0,0 1 0,0 0 0,0-1 0,1 1 0,0-1 0,0 1 0,0 0 0,4-9 0,-2 7 0,0 0 0,0-1 0,1 1 0,0 0 0,0 1 0,0-1 0,1 1 0,-1-1 0,1 1 0,1 1 0,-1-1 0,1 1 0,-1 0 0,1 0 0,13-5 0,-6 4 0,1 2 0,0-1 0,1 2 0,-1 0 0,0 1 0,1 0 0,-1 1 0,1 0 0,-1 2 0,0-1 0,1 2 0,-1 0 0,18 7 0,13 5 0,-2 3 0,75 40 0,276 198-228,-298-188-909,-54-40-5689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4.148"/>
    </inkml:context>
    <inkml:brush xml:id="br0">
      <inkml:brushProperty name="width" value="0.05" units="cm"/>
      <inkml:brushProperty name="height" value="0.05" units="cm"/>
    </inkml:brush>
  </inkml:definitions>
  <inkml:trace contextRef="#ctx0" brushRef="#br0">22 578 24575,'0'-1'0,"0"1"0,0-1 0,1 1 0,-1-1 0,0 0 0,0 1 0,0-1 0,1 1 0,-1-1 0,0 1 0,1-1 0,-1 1 0,1-1 0,-1 1 0,0-1 0,1 1 0,-1 0 0,1-1 0,-1 1 0,1 0 0,-1-1 0,1 1 0,0 0 0,-1 0 0,1-1 0,-1 1 0,1 0 0,-1 0 0,1 0 0,0 0 0,-1 0 0,1 0 0,0 0 0,-1 0 0,2 0 0,27 3 0,-20-2 0,1 0 0,1 0 0,0-1 0,0 0 0,0-1 0,-1 0 0,1 0 0,0-1 0,-1-1 0,1 0 0,-1 0 0,11-6 0,-14 5 0,0 0 0,1-1 0,-2 0 0,1 0 0,-1 0 0,1-1 0,-2 0 0,1 0 0,-1-1 0,0 0 0,0 0 0,0 0 0,-1 0 0,0-1 0,3-8 0,-4 7 0,0 0 0,-1-1 0,0 1 0,0 0 0,-1-1 0,0 0 0,0 1 0,-2-1 0,1 1 0,-1-1 0,0 1 0,-1-1 0,0 1 0,0 0 0,-1-1 0,-8-16 0,8 21 0,1 0 0,-2 0 0,1 0 0,0 1 0,-1-1 0,0 1 0,0 0 0,0 0 0,0 0 0,-1 1 0,0-1 0,0 1 0,0 0 0,0 1 0,0-1 0,0 1 0,-1 0 0,1 0 0,-1 0 0,1 1 0,-1 0 0,0 0 0,1 1 0,-1-1 0,0 1 0,0 0 0,1 1 0,-1 0 0,-7 1 0,6 0 0,0 0 0,-1 1 0,1 0 0,1 0 0,-1 0 0,0 1 0,1 0 0,0 0 0,0 1 0,0 0 0,0 0 0,1 0 0,0 1 0,0-1 0,0 1 0,1 0 0,0 1 0,0-1 0,1 1 0,-1 0 0,-3 14 0,1-5 0,1 1 0,1 0 0,0 0 0,2 1 0,0-1 0,1 1 0,0-1 0,4 26 0,-2-28 0,2-1 0,0 1 0,1-1 0,0 0 0,1 0 0,1-1 0,0 1 0,1-1 0,0 0 0,1-1 0,0 0 0,11 11 0,-12-15 0,0 0 0,1-1 0,0-1 0,0 1 0,1-1 0,-1 0 0,1-1 0,1 0 0,-1-1 0,1 0 0,0 0 0,-1-1 0,2 0 0,-1-1 0,0 0 0,0 0 0,19-1 0,-9-2 0,1-1 0,-1-1 0,0-1 0,-1-1 0,1-1 0,-1-1 0,0 0 0,0-1 0,-1-1 0,27-18 0,-16 8 0,-2-1 0,-1-1 0,0-2 0,-2 0 0,34-42 0,-34 33 0,0-1 0,-3-2 0,26-52 0,-37 66 0,-1-1 0,-1-1 0,-1 0 0,-1 0 0,-1 0 0,-1 0 0,1-28 0,-5 43 0,0 1 0,0 0 0,-1-1 0,0 1 0,0 0 0,-1 0 0,0 0 0,0 0 0,-1 0 0,-6-12 0,8 17 0,0 0 0,-1 0 0,0 0 0,1 0 0,-1 0 0,0 1 0,0-1 0,0 1 0,0-1 0,0 1 0,0 0 0,0 0 0,0 0 0,-1 0 0,1 0 0,0 0 0,-1 1 0,1-1 0,0 1 0,-1-1 0,1 1 0,-1 0 0,1 0 0,-1 0 0,1 0 0,0 1 0,-1-1 0,1 1 0,-1-1 0,1 1 0,0 0 0,-1 0 0,1 0 0,0 0 0,-3 3 0,-9 3 0,2 1 0,-1 0 0,1 1 0,1 0 0,0 1 0,0 0 0,0 1 0,2 0 0,-12 15 0,16-19 0,1 0 0,-1 1 0,1-1 0,0 1 0,1 0 0,-1 0 0,2 0 0,-1 0 0,1 1 0,1-1 0,-1 1 0,1-1 0,1 1 0,-1-1 0,2 1 0,-1-1 0,3 11 0,-2-15 0,0 1 0,1-1 0,-1 1 0,1-1 0,0 0 0,1 0 0,-1 0 0,1 0 0,0 0 0,0-1 0,0 1 0,0-1 0,0 0 0,1 0 0,0 0 0,0 0 0,-1 0 0,1-1 0,1 0 0,-1 0 0,0 0 0,1 0 0,-1-1 0,0 0 0,1 1 0,0-2 0,-1 1 0,1 0 0,0-1 0,-1 0 0,6-1 0,1 1 0,0-1 0,0 0 0,0-1 0,-1-1 0,1 1 0,0-2 0,-1 1 0,0-2 0,0 1 0,0-1 0,-1-1 0,11-7 0,-11 6 0,-1-1 0,0 0 0,0-1 0,0 1 0,-1-2 0,-1 1 0,8-14 0,-11 17 0,0 0 0,0 0 0,-1 0 0,0 0 0,0-1 0,0 1 0,-1 0 0,0-1 0,0 0 0,-1 1 0,1-1 0,-2 1 0,-1-14 0,2 19 0,0 0 0,0 0 0,0 0 0,0 0 0,0 0 0,-1 0 0,1 0 0,0 0 0,-1 0 0,1 0 0,-1 0 0,1 0 0,-1 0 0,1 0 0,-1 0 0,0 0 0,0 0 0,1 0 0,-1 1 0,0-1 0,0 0 0,0 1 0,0-1 0,0 1 0,0-1 0,0 1 0,0-1 0,0 1 0,0-1 0,0 1 0,0 0 0,0 0 0,0 0 0,0-1 0,0 1 0,-2 1 0,1-1 0,0 1 0,0 0 0,0 0 0,0 0 0,1 0 0,-1 0 0,0 0 0,1 1 0,-1-1 0,1 0 0,-1 1 0,1 0 0,-1-1 0,1 1 0,0 0 0,0-1 0,0 1 0,0 0 0,-1 4 0,-4 14 0,1 1 0,0 0 0,2 0 0,1 0 0,0 0 0,2 34 0,0-34 0,3 67 12,3 0 0,5-1 0,24 103 0,88 252-851,238 536-526,-336-916-4670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5.414"/>
    </inkml:context>
    <inkml:brush xml:id="br0">
      <inkml:brushProperty name="width" value="0.05" units="cm"/>
      <inkml:brushProperty name="height" value="0.05" units="cm"/>
    </inkml:brush>
  </inkml:definitions>
  <inkml:trace contextRef="#ctx0" brushRef="#br0">71 587 24575,'-26'-43'0,"24"41"0,0 0 0,1 0 0,-1-1 0,0 1 0,0 1 0,0-1 0,0 0 0,0 0 0,-1 1 0,1-1 0,0 1 0,-1 0 0,1-1 0,-5 0 0,6 2 0,0 0 0,1 1 0,-1-1 0,1 0 0,-1 0 0,1 1 0,0-1 0,-1 1 0,1-1 0,-1 0 0,1 1 0,0-1 0,-1 1 0,1-1 0,0 1 0,-1-1 0,1 1 0,0 0 0,0-1 0,0 1 0,-1-1 0,1 1 0,0-1 0,0 1 0,0 0 0,0-1 0,0 1 0,0-1 0,0 1 0,0-1 0,0 1 0,0 0 0,1-1 0,-1 1 0,0-1 0,0 1 0,1 0 0,5 28 0,-6-28 0,154 451 0,-120-362 0,-30-79 0,42 100 0,-40-100 0,0 0 0,0-1 0,1 0 0,0 0 0,0-1 0,1 0 0,16 14 0,-23-21 0,1-1 0,0 1 0,0-1 0,0 0 0,0 0 0,0 1 0,0-1 0,0 0 0,0-1 0,1 1 0,-1 0 0,0-1 0,0 1 0,1-1 0,-1 0 0,0 0 0,1 0 0,-1 0 0,0 0 0,1 0 0,-1 0 0,0-1 0,0 1 0,1-1 0,-1 0 0,0 0 0,0 0 0,0 0 0,0 0 0,0 0 0,0 0 0,0-1 0,0 1 0,0-1 0,-1 1 0,1-1 0,-1 0 0,1 0 0,2-3 0,2-4 0,-1 0 0,0-1 0,0 1 0,-1-1 0,0 0 0,0 0 0,2-16 0,3-21 0,-3-1 0,-2 1 0,-4-85 0,-27-141 0,24 246 0,3 27 0,0 0 0,0 0 0,1 0 0,-1 0 0,0 0 0,0 0 0,0 0 0,0 0 0,0 0 0,0 0 0,0 0 0,0 0 0,0 0 0,0 0 0,0 0 0,0 0 0,0 0 0,1 0 0,-1 0 0,0 0 0,0 0 0,0 0 0,0 0 0,0 0 0,0 0 0,0 0 0,0 0 0,0 0 0,0 0 0,0 0 0,12 41 0,-4-10 0,-7-27 0,74 200 0,-64-178 0,1-1 0,2-1 0,0 0 0,2-1 0,33 38 0,-45-57 0,1 1 0,-1-1 0,1 0 0,0 0 0,0-1 0,1 0 0,-1 1 0,1-2 0,-1 1 0,1-1 0,0 0 0,9 3 0,-11-5 0,1 1 0,-1-1 0,1 0 0,-1 0 0,1-1 0,0 1 0,-1-1 0,0 0 0,1 0 0,-1 0 0,1-1 0,-1 0 0,0 1 0,0-1 0,0-1 0,0 1 0,6-6 0,8-7 0,-1-2 0,0 0 0,-1-2 0,-1 1 0,-1-2 0,0 0 0,-2 0 0,12-26 0,-1-4 0,-3-1 0,21-77 0,-37 113 0,0 0 0,-1 0 0,-1 0 0,-1 0 0,0-28 0,-1 40 0,0 1 0,0-1 0,0 1 0,-1-1 0,1 1 0,-1-1 0,1 1 0,-1-1 0,0 1 0,0-1 0,-1 1 0,1 0 0,0 0 0,-1-1 0,1 1 0,-1 0 0,0 0 0,1 1 0,-1-1 0,0 0 0,0 0 0,0 1 0,-1 0 0,1-1 0,0 1 0,0 0 0,-1 0 0,1 0 0,-1 0 0,1 0 0,-1 1 0,1-1 0,-1 1 0,1 0 0,-1 0 0,0 0 0,1 0 0,-1 0 0,1 0 0,-1 1 0,1-1 0,-4 2 0,-5 0 0,-1 2 0,1-1 0,0 2 0,0-1 0,0 2 0,0-1 0,1 1 0,0 1 0,1 0 0,-1 0 0,-9 11 0,7-7 0,1 0 0,1 1 0,0 1 0,0 0 0,2 0 0,-1 0 0,-12 30 0,18-35 0,0 0 0,1 0 0,0 1 0,1-1 0,-1 1 0,1-1 0,1 1 0,0 0 0,0-1 0,1 1 0,0 0 0,0-1 0,1 0 0,3 11 0,0-8 0,-1 0 0,1-1 0,1 0 0,0 0 0,0-1 0,1 1 0,0-1 0,1-1 0,16 16 0,-11-14 0,0 0 0,0-1 0,1 0 0,0-1 0,0 0 0,1-1 0,0-1 0,1 0 0,-1-1 0,1-1 0,0-1 0,0 0 0,0-1 0,0 0 0,21-2 0,-17-2 0,-1 0 0,0-2 0,0 0 0,0-2 0,0 0 0,-1-1 0,0 0 0,0-2 0,-1 0 0,0-1 0,-1-1 0,0 0 0,-1-1 0,0-1 0,-1 0 0,0-1 0,-1-1 0,-1 0 0,0 0 0,-1-2 0,-1 1 0,0-1 0,-1-1 0,11-33 0,-13 23 0,-1 0 0,-2-1 0,2-54 0,-3 36 0,-3 45 0,0 1 0,0-1 0,0 0 0,0 1 0,0-1 0,0 1 0,1-1 0,-1 0 0,1 1 0,-1-1 0,1 1 0,0-1 0,-1 1 0,1 0 0,0-1 0,0 1 0,0 0 0,0-1 0,0 1 0,0 0 0,0 0 0,1 0 0,-1 0 0,2-1 0,-1 1 0,1 1 0,-1-1 0,0 1 0,0 0 0,0 0 0,0 0 0,0 0 0,0 1 0,0-1 0,0 1 0,0-1 0,0 1 0,0-1 0,0 1 0,0 0 0,2 1 0,6 4 0,0 0 0,-1 1 0,0-1 0,0 2 0,14 14 0,-9-6 0,-1 1 0,0 0 0,-1 1 0,-1 0 0,-1 1 0,-1 0 0,11 30 0,-18-42 0,0 0 0,-1 0 0,0-1 0,0 1 0,-1 0 0,1 0 0,-1 1 0,-1-1 0,0 0 0,0-1 0,-2 11 0,1-12 0,0 0 0,-1 1 0,0-1 0,0 0 0,0 0 0,0-1 0,-1 1 0,1-1 0,-1 1 0,0-1 0,-1 0 0,1-1 0,-1 1 0,1-1 0,-10 5 0,12-6 0,-1-1 0,0 1 0,1-1 0,-1 1 0,0-1 0,0 0 0,0 0 0,0 0 0,0 0 0,0-1 0,0 1 0,0-1 0,0 0 0,0 0 0,0 0 0,0 0 0,0-1 0,0 1 0,0-1 0,0 0 0,0 1 0,0-1 0,0-1 0,0 1 0,1 0 0,-1-1 0,0 1 0,1-1 0,-1 0 0,1 0 0,0 0 0,-1 0 0,1 0 0,0-1 0,0 1 0,1-1 0,-4-4 0,0-3 0,-1-1 0,2 0 0,-1 0 0,2-1 0,-1 1 0,2-1 0,-1 0 0,0-18 0,2-53 0,3 0 0,24-156 0,5-65 0,-32 294 0,2-25 0,-1 34 0,0 0 0,0-1 0,0 1 0,1 0 0,-1-1 0,0 1 0,1 0 0,-1-1 0,0 1 0,1 0 0,0 0 0,-1-1 0,1 1 0,0 0 0,-1 0 0,1 0 0,2-2 0,-2 4 0,0 0 0,0 0 0,0 0 0,0 0 0,0 0 0,0 1 0,0-1 0,0 0 0,0 0 0,-1 1 0,1-1 0,0 0 0,-1 1 0,1-1 0,-1 2 0,2 0 0,64 159 0,19 41 0,-6-43 0,6-4 0,114 154 0,-171-270-1365,-6-10-5461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5.757"/>
    </inkml:context>
    <inkml:brush xml:id="br0">
      <inkml:brushProperty name="width" value="0.05" units="cm"/>
      <inkml:brushProperty name="height" value="0.05" units="cm"/>
    </inkml:brush>
  </inkml:definitions>
  <inkml:trace contextRef="#ctx0" brushRef="#br0">34 198 24575,'-5'-5'0,"-5"-1"0,-2-4 0,6-6 0,8 1 0,14-2 0,13-3 0,16 2 0,14-1 0,6-1 0,6 2 0,0 0 0,-11 3-8191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123774.72">4746 7896 0,'0'-26'15,"0"52"79,0 0-94,0-1 16,0 1-16,0 25 0,0 1 15,0-1-15,0 0 16,0 26-16,0 0 0,0-25 15,0 25-15,0 0 0,0-1 16,26 1-16,-26 0 16,0-25-16,0 25 0,0-26 15,0 0-15,25 1 0,-25-1 16,0-25-16,0 25 16,0-25-16,0-1 0,0 27 15,0-27-15,0 1 16,0 0-16</inkml:trace>
  <inkml:trace contextRef="#ctx0" brushRef="#br0" timeOffset="125045.72">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130013.72">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131083.72">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131561.72">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131739.72">12366 8871 0,'-26'0'16,"26"-26"-16,-25 26 0,50 0 31,1 0-15,25 26-16,-25-26 16,25 0-16,26 0 0,-25 0 15,25-26-15,-26 26 0</inkml:trace>
  <inkml:trace contextRef="#ctx0" brushRef="#br0" timeOffset="132155.72">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133516.72">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146865.72">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147621.72">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148056.72">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148451.72">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148646.72">10981 6690 0,'25'0'31,"-25"26"0</inkml:trace>
  <inkml:trace contextRef="#ctx0" brushRef="#br0" timeOffset="188492.72">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189608.72">9031 4099 0,'0'26'0,"25"-1"16,-25 1-16,0 25 0,26-25 16,-26 25-16,0 0 15,26 26-15,-1-25 0,-25 25 16,26-26-16,-26 26 0,0 0 15,26-26-15,-26 26 16,0-25-16,0-1 0,0 0 16,0 1-16,25-27 15,-25 1-15,0 25 0,0-25 16,0-1-16</inkml:trace>
  <inkml:trace contextRef="#ctx0" brushRef="#br0" timeOffset="190101.72">9108 3971 0,'0'-26'0,"-26"26"32,0 0-17,1 0-15,-27 0 0,-24 0 16,-27 0-16,-25 0 16,-1 26-16,-25-26 0,-25 0 15,-26 0-15,-1 0 16,-25 0-16,26 0 0,-26-26 15,26 26-15,25 0 0,-25-26 16,51 26-16,0-25 16,0 25-16,52 0 0,-1 0 15,52-26-15,-1 26 16,1 0-16,77 0 31,-1 0-31</inkml:trace>
  <inkml:trace contextRef="#ctx0" brushRef="#br0" timeOffset="190478.72">6388 3611 0,'0'-25'0,"26"25"0,-26-26 31,0 52-15,-26-26-16,26 25 16,-25-25-16,-1 26 15,0 0-15,1-1 0,-27 1 16,27 0-16,-27-1 0,1 27 15,0-27-15,-1 1 16,1 25-16,25-25 0,1 0 16,-1 25-16,26-25 15,0 25-15,26-25 0,-1 25 16,27-25-16,-1-1 16,0 27-16,26-27 0,26 1 15,-26 25-15</inkml:trace>
  <inkml:trace contextRef="#ctx0" brushRef="#br0" timeOffset="192406.72">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193169.72">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194074.7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114820.72">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118247.72">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120485.72">11186 10795 0,'-26'0'16,"1"0"-16,25 26 15,0 0 1,0-1-16,0 1 16,25 25-16,1-25 0,-26 25 15,26 1-15,-1-1 0</inkml:trace>
  <inkml:trace contextRef="#ctx0" brushRef="#br0" timeOffset="121031.72">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121482.72">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121956.72">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99093.72">4438 12489 0,'0'-26'0,"0"0"15,0 1-15,-25 25 16,-1-26-16,0 26 15,1 0-15,25 26 47,0-1-47,0 1 16,0 0-16,0 25 16,0 0-16,25 1 0,-25 25 15,0 0-15,0-1 0,0 27 16,0-26-16,0 26 15,0-26-15,0 25 0,0-25 16,0 0-16,0 0 16,0-25-16,0-1 0,0 0 15,0-25-15,0-1 0,0 1 16</inkml:trace>
  <inkml:trace contextRef="#ctx0" brushRef="#br0" timeOffset="100257.72">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101194.72">7825 12848 0,'0'-26'15,"26"1"1,-26 50 15,0 1-15,0-1-16,0 1 15,0 0-15,25 25 0,-25 0 16,0 1-16,0-1 0,0 26 16,0-26-16,0 1 15,0-1-15,0-25 0,0 25 16</inkml:trace>
  <inkml:trace contextRef="#ctx0" brushRef="#br0" timeOffset="101825.72">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102304.7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102748.72">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103751.72">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103964.72">13008 13027 0,'-26'0'0,"52"-25"31,-1 25-31,1-26 16,0 26-16,25 0 0,0-26 15,0 26-15,1 0 16,25 0-16,0 0 0,-26 0 16</inkml:trace>
  <inkml:trace contextRef="#ctx0" brushRef="#br0" timeOffset="104709.72">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105142.72">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107163.72">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107608.72">10673 14259 0,'-26'0'16,"1"0"0,50 26 15,1-26-16,-1 0-15,27 0 0,-1 0 16,0 0-16,1 0 16,25 0-16,0 0 0,0 0 15,0 0-15,0 0 16,-26 0-16,-25-26 0,25 26 16,-77 0-1</inkml:trace>
  <inkml:trace contextRef="#ctx0" brushRef="#br0" timeOffset="107912.72">10775 14490 0,'-25'0'16,"25"25"-1,-26-25-15,52 0 32,-1 0-17,1 0-15,0 0 16,-1 0-16,27 0 0,-1 0 16,26 0-16,-26 0 15,26 0-15,0-25 0,-25 25 16,25 0-16,-26 0 0,-25 0 15,-1 0-15,1 0 16</inkml:trace>
  <inkml:trace contextRef="#ctx0" brushRef="#br0" timeOffset="108320.72">11699 14772 0,'26'26'63,"-26"-1"-48,0 27-15,25-27 16,-25 1-16,0 25 0,26 1 15,-26-1-15,0 0 16,26 1-16,-26-27 0,0 27 16,25-27-16,-25 1 0,0 0 15,0-1 1</inkml:trace>
  <inkml:trace contextRef="#ctx0" brushRef="#br0" timeOffset="108722.72">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109058.72">10801 15567 0,'-26'0'0,"1"0"16,-1 0-16,0 0 16,1 0-16,50 0 31,1 0-31,0 0 16,25 0-16,0 0 0,1 0 15,-1 0-15,26 0 16,0 0-16,0 0 0,0 0 15,-26 0-15,1 0 0,-1 0 16,0 0-16,-25 0 16</inkml:trace>
  <inkml:trace contextRef="#ctx0" brushRef="#br0" timeOffset="109376.72">12187 15593 0,'0'26'16,"25"-26"-1,1 0-15,0 0 0,25 0 16,0 0-16,0 0 15,26 0-15,0 0 0,0 0 16,-25 0-16,25 0 0,0 0 16,-26 0-16,0 0 15,-25-26-15,25 26 0,-25 0 16</inkml:trace>
  <inkml:trace contextRef="#ctx0" brushRef="#br0" timeOffset="110980.72">14188 14618 0,'25'0'32,"-25"-26"-17,26 26 1,-26-25-16,-26 25 47,1 0-32,-1 25-15,0-25 0,1 26 16,-1 0-16,0-1 16,26 1-16,0 0 15,26-1-15,25 1 16,-25 0-16,25-1 15,-25 27-15,25-27 0,1 1 16,-27 0-16,27-1 0,-52 1 16,25 0-16,-25-1 15,0 1-15,-25-26 0,-1 26 16,0-1-16,-25-25 0,0 26 16,-1-26-16,1 0 15,25-26-15</inkml:trace>
  <inkml:trace contextRef="#ctx0" brushRef="#br0" timeOffset="111171.72">14059 14592 0,'0'-25'0,"26"25"15,0 0-15,-1 0 16,1 0-16,25 0 15,1 0-15,-1 0 0,0-26 16,26 26-16,-25 0 16,25 0-16,-52 0 0</inkml:trace>
  <inkml:trace contextRef="#ctx0" brushRef="#br0" timeOffset="111616.72">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112221.72">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112912.72">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153238.72">15034 15388 0,'-25'-26'15,"25"1"1,25 25 47,-25-26-63,26 26 0,0 0 15,25 0-15,0 0 0,1 0 16,-1 0-16,26 0 15,0 0-15,26 0 0,-26 0 16,0 26-16,25-26 16,-25 0-16,-26 0 0,1 0 15,-1 0-15,-25 0 0,-1 0 16,1 0-16,-52 0 31,1 0-31,-1 0 16</inkml:trace>
  <inkml:trace contextRef="#ctx0" brushRef="#br0" timeOffset="153603.72">15137 15567 0,'26'0'78,"-1"0"-78,1 0 0,25 0 16,1-25-16,-1 25 15,26 0-15,0 0 0,0-26 16,0 26-16,25 0 0,-25 0 16,26 0-16,-26 0 0,-26 0 15,1 0-15,-1 0 16,-25 0-16,-52 0 31</inkml:trace>
  <inkml:trace contextRef="#ctx0" brushRef="#br0" timeOffset="175842.72">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7.573"/>
    </inkml:context>
    <inkml:brush xml:id="br0">
      <inkml:brushProperty name="width" value="0.05" units="cm"/>
      <inkml:brushProperty name="height" value="0.05" units="cm"/>
    </inkml:brush>
  </inkml:definitions>
  <inkml:trace contextRef="#ctx0" brushRef="#br0">384 1 24575,'-1'2'0,"1"1"0,-1-1 0,0 1 0,0-1 0,0 1 0,0-1 0,-1 1 0,1-1 0,-3 4 0,-5 9 0,-20 51 4,3 2-1,3 0 1,4 1-1,-14 84 1,15-25-113,-2 189-1,34 365-893,33 1-7,-42-619 632,34 388 124,18 276 224,-37 0 37,-87 71-58,-66-9-587,101-615 452,-85 572 93,100-575 9,8 0 0,16 237 0,15-197 1447,8-1 0,104 373 0,-131-576-1363,-1-1 0,0 1 0,0-1 0,1 0 0,7 13 0,-9-19 0,0 0 0,-1 0 0,1 1 0,0-1 0,0 0 0,0 0 0,1 0 0,-1 0 0,0 0 0,0 0 0,0-1 0,1 1 0,-1 0 0,0-1 0,1 1 0,-1-1 0,1 1 0,-1-1 0,1 1 0,-1-1 0,0 0 0,1 0 0,-1 0 0,1 0 0,-1 0 0,1 0 0,-1 0 0,1-1 0,-1 1 0,3-1 0,52-21 0,-37 14 0,1 0 0,23-5 0,45-4 8,176-10 0,95 23-177,-328 4 123,904 28-2147,3 26 291,-563-31 774,12 0 801,633 35 212,-1-24-1234,-948-32 1450,115-3 778,-161 0-340,0-2 0,0-1 0,0-1-1,47-15 1,-68 19-457,-1-1 0,0 1 0,1 0 0,-1-1 0,0 0 0,0 0 0,0 0 0,0 0 0,0 0-1,0-1 1,-1 1 0,1-1 0,-1 0 0,0 0 0,1 0 0,-1 0 0,-1 0 0,1 0 0,0-1 0,1-5-1,-2 3 26,0 1 0,-1 0-1,0-1 1,0 1 0,0-1-1,-1 1 1,0-1 0,0 1-1,0 0 1,-1-1 0,1 1-1,-1 0 1,-3-5 0,-51-104 196,26 57-292,-28-78 0,38 68-28,2-1-1,4-1 1,2 0 0,-3-100-1,25-286-456,42-76-756,15-281 1036,-80 75-473,-43 1-332,29 411 841,-2-44 82,-115-1198-642,134 1488 724,-49-537 566,57 558-9,3 0 1,3 0-1,2 0 0,3 0 1,2 1-1,20-58 1,40-90-479,-18 58-89,-53 145 4,1 1 0,-1-1 0,1 0 0,-1 1 0,1-1 0,-1 0 0,0 0 0,0 1 0,0-1 0,0 0 0,0 0 0,0 0 0,0 1 0,-1-1 0,1 0 0,-1 0 0,1 1 0,-1-1 0,1 0 0,-1 1 0,0-1 0,0 1 0,0-1 0,0 1 0,0-1 0,0 1 0,-1 0 0,1 0 0,0-1 0,-1 1 0,1 0 0,-1 0 0,1 0 0,-1 0 0,1 1 0,-3-2 0,-5-1 0,-1 0 0,1 0 0,-1 1 0,0 0 0,-15 0 0,-345-5-14,240 8-151,-1057 24-1332,2 26-702,299-11 1447,662-31 653,-1429 36-2082,1604-46 2688,41 1 425,27 0 900,25 4-2149,5 1-3921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8.243"/>
    </inkml:context>
    <inkml:brush xml:id="br0">
      <inkml:brushProperty name="width" value="0.05" units="cm"/>
      <inkml:brushProperty name="height" value="0.05" units="cm"/>
    </inkml:brush>
  </inkml:definitions>
  <inkml:trace contextRef="#ctx0" brushRef="#br0">3 93 24575,'0'-11'0,"0"0"0,1 0 0,1 1 0,0-1 0,0 0 0,7-17 0,-18 145 0,-1 603 0,12-455 0,-1-108-1365,-1-97-5461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8.667"/>
    </inkml:context>
    <inkml:brush xml:id="br0">
      <inkml:brushProperty name="width" value="0.05" units="cm"/>
      <inkml:brushProperty name="height" value="0.05" units="cm"/>
    </inkml:brush>
  </inkml:definitions>
  <inkml:trace contextRef="#ctx0" brushRef="#br0">620 80 24575,'-18'-20'0,"14"15"0,1 1 0,-1 0 0,1 1 0,-1-1 0,0 1 0,-1 0 0,1 0 0,0 0 0,-7-3 0,0 2 0,0 0 0,0 1 0,0 0 0,-1 0 0,1 1 0,-1 1 0,0 0 0,1 1 0,-1 0 0,-14 2 0,9 1 0,-1 0 0,1 1 0,0 1 0,0 1 0,1 0 0,-22 12 0,16-6 0,0 2 0,0 1 0,1 0 0,1 2 0,1 0 0,0 1 0,1 1 0,1 1 0,-18 27 0,26-34 0,2 1 0,-1-1 0,2 1 0,0 0 0,1 1 0,0-1 0,1 1 0,0 0 0,2 0 0,0 0 0,0 1 0,1-1 0,1 0 0,1 1 0,0-1 0,1 0 0,1 0 0,0 0 0,1 0 0,0 0 0,1-1 0,1 1 0,1-1 0,0-1 0,0 1 0,1-1 0,1-1 0,1 0 0,-1 0 0,2 0 0,-1-1 0,23 16 0,-2-3 0,1-2 0,1-1 0,2-2 0,-1-1 0,2-2 0,0-1 0,1-2 0,57 12 0,-43-15 0,-1-2 0,1-2 0,0-2 0,0-3 0,0-2 0,52-7 0,-63 2 0,0-2 0,-1-1 0,0-2 0,-1-1 0,69-34 0,-89 37 0,-2 0 0,1-1 0,-1-1 0,-1-1 0,0 0 0,0-1 0,-1 0 0,-1-1 0,-1 0 0,0-2 0,0 1 0,-2-1 0,0-1 0,10-22 0,-15 28 0,-2-1 0,1 1 0,-1-1 0,-1 0 0,0 1 0,-1-1 0,0 0 0,-1 0 0,0 0 0,-1 0 0,-1 0 0,-2-12 0,0 9 0,-1 0 0,0 0 0,-1 1 0,-1-1 0,0 2 0,-1-1 0,0 1 0,-15-18 0,5 11 0,-2 0 0,0 1 0,-1 0 0,0 2 0,-2 1 0,0 0 0,-1 2 0,0 1 0,-1 1 0,-29-10 0,5 6 17,-1 3 0,-1 2 1,0 2-1,-1 2 0,1 3 0,-92 3 0,71 6-314,0 4 0,1 2 0,0 3 0,-87 31 0,88-21-6529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9.041"/>
    </inkml:context>
    <inkml:brush xml:id="br0">
      <inkml:brushProperty name="width" value="0.05" units="cm"/>
      <inkml:brushProperty name="height" value="0.05" units="cm"/>
    </inkml:brush>
  </inkml:definitions>
  <inkml:trace contextRef="#ctx0" brushRef="#br0">84 0 24575,'-6'3'0,"-1"1"0,1-1 0,0 1 0,0 0 0,0 0 0,0 1 0,1 0 0,0 0 0,0 0 0,0 0 0,0 1 0,1 0 0,-5 9 0,8-14 0,1-1 0,0 1 0,0 0 0,-1 0 0,1-1 0,0 1 0,0 0 0,0 0 0,0 0 0,0 0 0,0-1 0,0 1 0,0 0 0,0 0 0,0 0 0,0 0 0,1-1 0,-1 1 0,0 0 0,1 0 0,-1-1 0,0 1 0,1 0 0,-1-1 0,1 1 0,-1 0 0,1-1 0,-1 1 0,1 0 0,0-1 0,-1 1 0,1-1 0,0 1 0,-1-1 0,1 0 0,0 1 0,1 0 0,34 7 0,52-2 0,112-6 0,-92-1 0,1955-3-1119,-2029 5 1119,-24 0 0,1 0 0,-1-1 0,0 0 0,0-1 0,1 0 0,-1 0 0,0-1 0,19-7 0,-29 9-1,1 0 1,-1 0-1,0 0 1,0 0-1,0 0 1,0 0 0,0 0-1,1 0 1,-1 0-1,0 0 1,0 0-1,0 0 1,0 0-1,0-1 1,0 1-1,0 0 1,1 0 0,-1 0-1,0 0 1,0 0-1,0 0 1,0-1-1,0 1 1,0 0-1,0 0 1,0 0 0,0 0-1,0 0 1,0-1-1,0 1 1,0 0-1,0 0 1,0 0-1,0 0 1,0 0 0,0-1-1,0 1 1,0 0-1,0 0 1,0 0-1,0 0 1,0 0-1,0-1 1,0 1 0,0 0-1,-1 0 1,1 0-1,0 0 1,0 0-1,0 0 1,0-1-1,0 1 1,0 0-1,0 0 1,-1 0 0,1 0-1,0 0 1,0 0-1,0 0 1,0 0-1,0 0 1,0 0-1,-1 0 1,1 0 0,0 0-1,0 0 1,0 0-1,-11-4-1147,-8 1-4745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9.417"/>
    </inkml:context>
    <inkml:brush xml:id="br0">
      <inkml:brushProperty name="width" value="0.05" units="cm"/>
      <inkml:brushProperty name="height" value="0.05" units="cm"/>
    </inkml:brush>
  </inkml:definitions>
  <inkml:trace contextRef="#ctx0" brushRef="#br0">0 48 24575,'884'17'0,"165"23"0,-1034-40 0,6 0 0,0 0 0,32-6 0,-52 6 0,0 0 0,0 0 0,0 0 0,-1 0 0,1 0 0,0 0 0,-1-1 0,1 1 0,0 0 0,0 0 0,-1-1 0,1 1 0,0-1 0,-1 1 0,1 0 0,-1-1 0,1 1 0,0-1 0,-1 0 0,1 1 0,0-2 0,-1 2 0,0-1 0,-1 1 0,1-1 0,0 1 0,0-1 0,0 1 0,-1-1 0,1 1 0,0-1 0,0 1 0,-1-1 0,1 1 0,0 0 0,-1-1 0,1 1 0,-1-1 0,1 1 0,0 0 0,-1 0 0,1-1 0,-1 1 0,0-1 0,-35-15 0,35 16 0,-139-43-1365,58 22-5461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0.477"/>
    </inkml:context>
    <inkml:brush xml:id="br0">
      <inkml:brushProperty name="width" value="0.05" units="cm"/>
      <inkml:brushProperty name="height" value="0.05" units="cm"/>
    </inkml:brush>
  </inkml:definitions>
  <inkml:trace contextRef="#ctx0" brushRef="#br0">605 1483 24575,'1'-27'0,"1"-1"0,1 1 0,2-1 0,11-40 0,46-102 0,-22 67 0,-2-10 0,34-154 0,-62 214 0,-2 0 0,-2-1 0,-3 1 0,-2-1 0,-8-72 0,4 104 0,-1 0 0,0 1 0,-2-1 0,0 1 0,-13-28 0,16 42 0,0 1 0,-1-1 0,0 1 0,1 0 0,-2 0 0,1 1 0,-1-1 0,0 1 0,0 0 0,0 0 0,-1 0 0,0 1 0,0 0 0,0 0 0,0 1 0,-1 0 0,1 0 0,-1 0 0,0 1 0,-8-2 0,3 2 0,0 2 0,0-1 0,0 2 0,-1 0 0,1 0 0,0 1 0,0 1 0,1 0 0,-1 0 0,1 1 0,-1 1 0,1 0 0,-15 9 0,-6 5 0,2 1 0,0 2 0,-32 30 0,30-22 0,0 1 0,2 2 0,2 1 0,1 1 0,2 1 0,1 1 0,-21 45 0,30-48 0,1 1 0,1 1 0,2 0 0,2 0 0,1 1 0,2 0 0,1 1 0,1 64 0,7-51-17,1-1-1,3 1 0,2-2 0,17 56 1,-4-37-53,3 0 0,45 82 0,27 20-150,144 192 0,-95-152 156,-95-134 64,77 154 0,-117-207 0,-1 1 0,-1 0 0,-1 0 0,-1 1 0,-2 0 0,0 0 0,-1 1 0,-2 0 0,-1-1 0,-1 1 0,-5 41 0,3-54 11,-2 0-1,1 0 1,-2 0-1,1-1 0,-2 0 1,0 0-1,0 0 1,-1-1-1,-1 0 1,1 0-1,-11 10 1,5-8 23,0 0 0,-1-1 1,-1-1-1,0 0 1,0-1-1,-1 0 1,-24 10-1,17-11 0,-1 0-1,0-1 0,0-1 1,-1-2-1,0 0 1,1-2-1,-1-1 1,-1-1-1,1 0 0,0-2 1,-48-9-1,53 5-33,0-1 0,0-1 0,1 0 0,0-2 0,0 0 0,1-1 0,0-1 0,1-1 0,0 0 0,1-2 0,0 1 0,1-2 0,1 0 0,1-1 0,0 0 0,-19-31 0,23 31 0,0 0 0,2-1 0,-1 1 0,2-2 0,0 1 0,1-1 0,1 0 0,1 0 0,0 0 0,1 0 0,1 0 0,1-1 0,1 1 0,0 0 0,1 0 0,1 0 0,1 0 0,1 0 0,8-22 0,-8 29 0,0-1 0,1 1 0,0 0 0,1 1 0,0-1 0,1 2 0,0-1 0,0 1 0,1 0 0,0 0 0,1 1 0,0 1 0,0-1 0,1 2 0,0-1 0,23-8 0,-24 11 0,0 1 0,1 0 0,0 1 0,-1 0 0,1 1 0,0 0 0,0 1 0,0 0 0,0 1 0,0 0 0,0 0 0,-1 1 0,1 1 0,0 0 0,-1 0 0,0 1 0,0 1 0,0-1 0,15 11 0,-10-5 7,-1 1 0,-1 0 1,1 1-1,-2 1 0,14 16 0,47 74-227,-34-45-968,-23-36-5638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0.897"/>
    </inkml:context>
    <inkml:brush xml:id="br0">
      <inkml:brushProperty name="width" value="0.05" units="cm"/>
      <inkml:brushProperty name="height" value="0.05" units="cm"/>
    </inkml:brush>
  </inkml:definitions>
  <inkml:trace contextRef="#ctx0" brushRef="#br0">108 265 24575,'12'0'0,"-11"-1"0,0 1 0,1 0 0,-1 0 0,1 0 0,-1 0 0,0 0 0,1 1 0,-1-1 0,0 0 0,1 1 0,-1-1 0,0 1 0,1-1 0,-1 1 0,0-1 0,0 1 0,0 0 0,0 0 0,0 0 0,0 0 0,0 0 0,0 0 0,1 1 0,8 6 0,0 1 0,1-2 0,0 1 0,0-1 0,0-1 0,1 0 0,0-1 0,19 6 0,-27-10 0,0 1 0,1-1 0,-1-1 0,0 1 0,1 0 0,-1-1 0,0 0 0,1 0 0,-1-1 0,0 1 0,1-1 0,-1 0 0,0 0 0,0 0 0,1 0 0,-1-1 0,0 0 0,0 0 0,-1 0 0,1 0 0,0-1 0,-1 1 0,1-1 0,-1 0 0,0 0 0,0 0 0,0-1 0,-1 1 0,4-6 0,-2 3 0,0 0 0,-1-1 0,-1 1 0,1-1 0,-1 1 0,0-1 0,0 0 0,-1 0 0,0 0 0,0 0 0,0 0 0,-1 0 0,-1 0 0,1 0 0,-1 0 0,0 0 0,0 0 0,-3-8 0,0 6 0,0-1 0,0 1 0,-1 0 0,0 0 0,0 0 0,-1 0 0,0 1 0,-1 0 0,0 1 0,0-1 0,-15-10 0,15 11 0,-1 2 0,-1 0 0,1 0 0,-1 0 0,0 1 0,0 0 0,0 1 0,0 0 0,-1 0 0,1 1 0,-1 0 0,-13 0 0,17 2 0,-1 0 0,0 0 0,0 1 0,0 0 0,1 0 0,-1 1 0,1 0 0,-1 0 0,1 1 0,0-1 0,-1 2 0,1-1 0,1 0 0,-1 1 0,0 0 0,1 1 0,0-1 0,-8 10 0,5-4 0,0 0 0,1 0 0,1 1 0,-1 0 0,2 0 0,0 1 0,0-1 0,1 1 0,0 0 0,1 0 0,0 1 0,1-1 0,1 1 0,0-1 0,1 1 0,0-1 0,0 1 0,2-1 0,-1 1 0,2-1 0,0 1 0,0-1 0,1 0 0,8 16 0,-6-13 0,1-1 0,1 0 0,1 0 0,0 0 0,0-1 0,1 0 0,1-1 0,0 0 0,1-1 0,0 0 0,1-1 0,0 0 0,1-1 0,-1-1 0,2 0 0,-1-1 0,1 0 0,23 6 0,-21-9-273,-1-1 0,0-1 0,1 0 0,28-2 0,3-4-6553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1.238"/>
    </inkml:context>
    <inkml:brush xml:id="br0">
      <inkml:brushProperty name="width" value="0.05" units="cm"/>
      <inkml:brushProperty name="height" value="0.05" units="cm"/>
    </inkml:brush>
  </inkml:definitions>
  <inkml:trace contextRef="#ctx0" brushRef="#br0">69 174 24575,'0'-4'0,"-1"-1"0,0 0 0,0 0 0,0 1 0,0-1 0,-1 0 0,1 1 0,-1 0 0,-1-1 0,-2-4 0,-30-39 0,21 31 0,13 15 0,2 5 0,7 12 0,13 22 0,94 130 0,21 33 0,-133-195 0,9 13 0,16 35 0,-26-50 0,-1 1 0,1 0 0,-1-1 0,0 1 0,0 0 0,0 0 0,0 0 0,-1 0 0,1-1 0,-1 1 0,0 0 0,0 0 0,-1 0 0,1 0 0,-1 0 0,0 0 0,-1 4 0,1-7 0,1 1 0,-1-1 0,1 0 0,-1 0 0,0 0 0,0 0 0,0 0 0,0 0 0,1 0 0,-1 0 0,0 0 0,-1 0 0,1-1 0,0 1 0,0 0 0,0-1 0,0 1 0,-1-1 0,1 1 0,0-1 0,0 0 0,-1 1 0,1-1 0,-3 0 0,1 0 0,0 0 0,0-1 0,1 0 0,-1 1 0,0-1 0,0 0 0,0 0 0,1-1 0,-1 1 0,-4-4 0,-1-1 0,0 0 0,0-1 0,0 0 0,1 0 0,-9-14 0,4 4 0,2-1 0,0 0 0,2 0 0,-1-1 0,2-1 0,1 1 0,1-1 0,0 0 0,1 0 0,-2-38 0,6 41 0,0 0 0,0 0 0,2-1 0,0 1 0,1 0 0,1 1 0,0-1 0,2 1 0,-1-1 0,2 2 0,0-1 0,1 1 0,13-19 0,-16 28 9,0 0-1,0 0 1,0 1-1,1-1 1,0 1 0,0 0-1,0 1 1,1 0-1,0 0 1,0 0-1,0 1 1,0 0-1,10-3 1,-2 2-257,0 1 1,0 1-1,1 0 1,-1 1-1,27 2 1,-12 1-6579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1.596"/>
    </inkml:context>
    <inkml:brush xml:id="br0">
      <inkml:brushProperty name="width" value="0.05" units="cm"/>
      <inkml:brushProperty name="height" value="0.05" units="cm"/>
    </inkml:brush>
  </inkml:definitions>
  <inkml:trace contextRef="#ctx0" brushRef="#br0">35 12 24575,'-12'11'0,"10"-10"0,0 1 0,0-1 0,1 0 0,-1 1 0,1 0 0,-1-1 0,1 1 0,0 0 0,0-1 0,0 1 0,0 0 0,0 0 0,0 0 0,0 0 0,0 0 0,1 0 0,-1 0 0,1 0 0,0 0 0,-1 1 0,1-1 0,0 0 0,1 3 0,3 21 0,2-1 0,0 0 0,2 0 0,1 0 0,22 41 0,-24-51 0,9 21 0,3 8 0,2-1 0,2-1 0,31 44 0,-50-81 0,0 1 0,1-1 0,-1-1 0,1 1 0,7 5 0,-11-9 0,0-1 0,0 1 0,0 0 0,0-1 0,0 1 0,1-1 0,-1 1 0,0-1 0,0 1 0,0-1 0,0 0 0,0 0 0,1 1 0,-1-1 0,0 0 0,0 0 0,0 0 0,1 0 0,-1-1 0,0 1 0,0 0 0,0 0 0,1-1 0,-1 1 0,0-1 0,0 1 0,0-1 0,0 1 0,0-1 0,0 0 0,0 1 0,0-1 0,0 0 0,0 0 0,-1 0 0,1 0 0,1-1 0,3-7 0,-1-1 0,0 0 0,0 0 0,-1 0 0,0-1 0,-1 1 0,0-1 0,-1 1 0,1-18 0,2-8 0,11-106 0,9-55 0,-23 190 0,0 0 0,0 1 0,1-1 0,0 1 0,1 0 0,5-13 0,-8 19-20,0 0-1,0 0 0,1-1 1,-1 1-1,0 0 0,0 0 0,0-1 1,1 1-1,-1 0 0,0 0 1,0 0-1,1-1 0,-1 1 1,0 0-1,0 0 0,1 0 1,-1 0-1,0-1 0,0 1 1,1 0-1,-1 0 0,0 0 0,1 0 1,-1 0-1,0 0 0,1 0 1,-1 0-1,0 0 0,0 0 1,1 0-1,-1 0 0,0 0 1,1 0-1,-1 0 0,0 0 1,1 1-1,-1-1 0,0 0 0,0 0 1,1 0-1,-1 0 0,0 1 1,0-1-1,1 0 0,-1 0 1,0 0-1,0 1 0,0-1 1,1 0-1,-1 0 0,0 1 1,0-1-1,0 0 0,0 0 0,0 1 1,0-1-1,1 0 0,-1 1 1,0-1-1,0 0 0,0 1 1,0-1-1,0 0 0,0 1 1,0-1-1,4 14-6805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2.266"/>
    </inkml:context>
    <inkml:brush xml:id="br0">
      <inkml:brushProperty name="width" value="0.05" units="cm"/>
      <inkml:brushProperty name="height" value="0.05" units="cm"/>
    </inkml:brush>
  </inkml:definitions>
  <inkml:trace contextRef="#ctx0" brushRef="#br0">0 418 24575,'2'6'0,"-1"-1"0,2 1 0,-1 0 0,0-1 0,1 1 0,5 7 0,-2-3 0,-2-4 0,0 0 0,1 0 0,0 0 0,0 0 0,0-1 0,1 0 0,-1 0 0,1-1 0,1 0 0,-1 0 0,0 0 0,1 0 0,0-1 0,0 0 0,0-1 0,0 0 0,0 0 0,0 0 0,1-1 0,-1 0 0,1 0 0,-1-1 0,1 0 0,-1 0 0,1-1 0,-1 0 0,13-3 0,-11 2 0,-1 0 0,1 0 0,-1-1 0,0 0 0,1-1 0,-2 1 0,1-2 0,0 1 0,-1-1 0,0 0 0,0 0 0,0-1 0,-1 0 0,0-1 0,0 1 0,0-1 0,-1 0 0,0 0 0,0-1 0,-1 1 0,0-1 0,-1 0 0,5-15 0,-5 11 0,-2-1 0,1 0 0,-2 0 0,0 0 0,0 0 0,-1 0 0,-1 0 0,0 0 0,-1 0 0,-7-19 0,8 26 0,0 0 0,0 1 0,0 0 0,-1-1 0,0 1 0,0 0 0,0 0 0,-1 1 0,0-1 0,0 1 0,0 0 0,0 0 0,-1 0 0,1 0 0,-1 1 0,0 0 0,0 0 0,0 0 0,0 0 0,-1 1 0,1 0 0,-1 0 0,0 1 0,1-1 0,-11 0 0,12 2 0,0 0 0,0 0 0,1 0 0,-1 1 0,0 0 0,1 0 0,-1 0 0,0 0 0,1 0 0,0 1 0,-1-1 0,1 1 0,0 0 0,0 0 0,-4 3 0,2 0 0,0 0 0,0 0 0,1 0 0,-1 0 0,1 1 0,0 0 0,-4 11 0,0 1 0,1 0 0,1 0 0,1 1 0,-6 38 0,9-42 0,1-1 0,0 1 0,1-1 0,1 1 0,0-1 0,1 1 0,1-1 0,0 0 0,6 16 0,-7-23 0,1 1 0,1-1 0,-1 0 0,1 0 0,1-1 0,-1 1 0,1-1 0,0 0 0,1 0 0,-1 0 0,1-1 0,0 0 0,1 0 0,-1 0 0,1-1 0,0 0 0,0-1 0,9 5 0,-4-4 0,0-1 0,0 0 0,0-1 0,0 0 0,1 0 0,-1-1 0,1-1 0,-1 0 0,0-1 0,1-1 0,-1 1 0,0-2 0,0 0 0,15-5 0,-19 4 0,1 1 0,-1-2 0,1 1 0,-1-1 0,-1 0 0,1 0 0,-1-1 0,0 0 0,0-1 0,-1 1 0,0-1 0,0-1 0,0 1 0,-1-1 0,0 0 0,-1 0 0,1 0 0,-2-1 0,5-13 0,-3 0 0,-2 0 0,-1-1 0,0 1 0,-2-1 0,-1 1 0,0 0 0,-9-38 0,2-11 0,7 69 0,1-1 0,0 1 0,0 0 0,0 0 0,0 0 0,0 0 0,0-1 0,1 1 0,-1 0 0,2-2 0,-2 3 0,0 1 0,0 0 0,0 0 0,0-1 0,1 1 0,-1 0 0,0 0 0,0 0 0,1-1 0,-1 1 0,0 0 0,0 0 0,1 0 0,-1 0 0,0 0 0,0-1 0,1 1 0,-1 0 0,0 0 0,1 0 0,-1 0 0,0 0 0,1 0 0,-1 0 0,0 0 0,0 0 0,1 0 0,-1 0 0,0 0 0,1 0 0,-1 1 0,0-1 0,0 0 0,1 0 0,-1 0 0,0 0 0,0 0 0,1 1 0,-1-1 0,4 3 0,0 1 0,0-1 0,-1 1 0,0 0 0,1 0 0,4 9 0,78 135 0,72 169 0,-156-312 0,2 4 0,0-1 0,0 0 0,-1 1 0,0 0 0,0 0 0,-1 0 0,-1 0 0,1 0 0,-1 12 0,-1-20 0,0-1 0,0 1 0,0-1 0,0 1 0,0-1 0,0 1 0,0-1 0,0 1 0,0 0 0,0-1 0,0 1 0,0-1 0,-1 1 0,1-1 0,0 1 0,0-1 0,-1 1 0,1-1 0,0 0 0,-1 1 0,1-1 0,0 1 0,-1-1 0,1 0 0,-1 1 0,1-1 0,-1 0 0,1 1 0,-1-1 0,0 0 0,-13-7 0,-12-25 0,18 15 0,0-1 0,1 1 0,1-1 0,0-1 0,2 1 0,0-1 0,1 0 0,1 0 0,0 0 0,2 0 0,0 0 0,1 0 0,1 0 0,1 0 0,7-26 0,-1 13 0,1 1 0,1 0 0,2 0 0,1 1 0,1 1 0,2 1 0,1 0 0,24-29 0,-30 43 0,1 0 0,0 1 0,0 1 0,2 0 0,-1 1 0,1 0 0,30-14 0,-39 22 0,-1 1 0,1 0 0,0 0 0,0 0 0,0 1 0,0 0 0,0 0 0,0 0 0,0 1 0,0 0 0,11 1 0,-12 0 0,-1 1 0,1-1 0,-1 1 0,0 0 0,0 0 0,1 0 0,-1 0 0,-1 1 0,1-1 0,0 1 0,-1 0 0,1 1 0,-1-1 0,0 0 0,0 1 0,0 0 0,3 6 0,-1-2 10,-1 1 0,0 0 0,-1 0 0,1 0 0,-2 1 0,1-1 0,-1 1 0,-1 0 0,0-1 0,0 1 0,-1 12 0,-1-7-222,0-1 0,-1 1 0,-1-1-1,0 0 1,-1 0 0,-10 26 0,-5-2-6614</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4.259"/>
    </inkml:context>
    <inkml:brush xml:id="br0">
      <inkml:brushProperty name="width" value="0.05" units="cm"/>
      <inkml:brushProperty name="height" value="0.05" units="cm"/>
    </inkml:brush>
  </inkml:definitions>
  <inkml:trace contextRef="#ctx0" brushRef="#br0">504 170 24575,'-3'-4'0,"0"0"0,0 0 0,1 0 0,0 0 0,-1 0 0,2-1 0,-1 1 0,0-1 0,1 1 0,0-1 0,0 1 0,0-1 0,1 0 0,0 0 0,0-6 0,0 8 0,0-1 0,0 1 0,0-1 0,1 1 0,0-1 0,-1 1 0,1 0 0,1 0 0,-1-1 0,0 1 0,1 0 0,-1 0 0,1 0 0,0 0 0,0 0 0,0 1 0,1-1 0,-1 1 0,1-1 0,-1 1 0,5-3 0,1 1 0,1 1 0,-1-1 0,1 1 0,0 1 0,0 0 0,1 0 0,11 0 0,72 0 0,-56 3 0,582 15 0,49 1 0,-661-18 0,1 1 0,-1 0 0,1 1 0,-1-1 0,0 1 0,1 1 0,-1 0 0,0 0 0,0 0 0,0 1 0,0-1 0,0 2 0,-1-1 0,0 1 0,1 0 0,-1 0 0,-1 1 0,1 0 0,8 9 0,17 22 0,-1 1 0,-2 1 0,-1 2 0,-2 0 0,-2 2 0,-2 1 0,25 74 0,30 124 0,-10 3 0,44 332 0,-100-517 0,-3 0 0,-1 118 0,-6-175 0,0 0 0,0 0 0,-1 1 0,1-1 0,0 0 0,-1 0 0,1 0 0,-1 0 0,0 1 0,0-1 0,0 0 0,0 0 0,0-1 0,0 1 0,0 0 0,-2 2 0,1-3 0,0 0 0,0 0 0,0 0 0,0-1 0,0 1 0,0 0 0,0-1 0,0 0 0,-1 1 0,1-1 0,0 0 0,0 0 0,0 0 0,0 0 0,0-1 0,-3 0 0,-266-43 0,-147 6-300,-453 17 0,-6 77 300,730-33 600,146-23-649,0 0 1,0 0-1,0 0 0,0 0 0,0 0 1,0 0-1,0 0 0,0 0 0,0 0 1,0 0-1,0 0 0,0-1 0,0 1 1,0 0-1,0-1 0,0 1 0,0-1 1,0 1-1,1-1 0,-1 1 0,0-1 1,0 0-1,1 1 0,-1-1 0,0 0 0,1 0 1,-2-1-1,-1-8-6777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4.835"/>
    </inkml:context>
    <inkml:brush xml:id="br0">
      <inkml:brushProperty name="width" value="0.05" units="cm"/>
      <inkml:brushProperty name="height" value="0.05" units="cm"/>
    </inkml:brush>
  </inkml:definitions>
  <inkml:trace contextRef="#ctx0" brushRef="#br0">48 638 24575,'0'-1'0,"1"0"0,0 1 0,0-1 0,-1 0 0,1 0 0,0 0 0,0 0 0,0 1 0,0-1 0,0 1 0,0-1 0,0 0 0,0 1 0,0 0 0,1-1 0,-1 1 0,0 0 0,0-1 0,0 1 0,0 0 0,1 0 0,-1 0 0,0 0 0,2 0 0,-2 1 0,1 0 0,-1 0 0,0-1 0,0 1 0,0 0 0,0 0 0,0 1 0,0-1 0,0 0 0,0 0 0,0 0 0,0 1 0,0-1 0,-1 0 0,1 1 0,0 1 0,3 10 0,0 0 0,-2 1 0,3 19 0,-4-22 0,65 421 0,-63-410 0,-1-10 0,0-1 0,-1 1 0,0 0 0,-1-1 0,0 1 0,-3 14 0,-1-17 0,-2-13 0,-4-20 0,8 19 0,-30-96 0,5-3 0,-29-207 0,43 210 0,5-1 0,4 0 0,15-175 0,-10 263 0,1 0 0,1 1 0,0-1 0,1 1 0,1 0 0,11-25 0,-15 36 0,1-1 0,0 0 0,-1 1 0,1-1 0,0 1 0,0 0 0,1-1 0,-1 1 0,0 0 0,1 0 0,-1 1 0,1-1 0,0 0 0,-1 1 0,1 0 0,0-1 0,0 1 0,0 0 0,0 1 0,0-1 0,0 0 0,0 1 0,1 0 0,-1 0 0,0 0 0,0 0 0,0 0 0,0 1 0,0-1 0,0 1 0,0 0 0,0 0 0,0 0 0,0 0 0,0 0 0,4 3 0,5 3 0,1 1 0,-1 0 0,0 0 0,-1 2 0,0-1 0,0 1 0,15 20 0,-1 2 0,33 55 0,-44-63 0,0 0 0,-2 2 0,-1-1 0,-1 1 0,-2 1 0,0 0 0,8 53 0,-15-70 0,0 1 0,-1 0 0,0 0 0,0 0 0,-1-1 0,0 1 0,-1 0 0,-1-1 0,1 1 0,-2-1 0,1 0 0,-2 0 0,1 0 0,-1-1 0,-1 1 0,1-1 0,-2 0 0,1-1 0,-1 1 0,0-1 0,-1-1 0,0 1 0,-10 6 0,1-3 17,0-1 0,0 0 1,-1-1-1,0-1 0,-1-1 0,-26 7 0,31-11-166,-1 0 1,1 0-1,-1-2 1,0 1-1,1-2 1,-1 0-1,0-1 1,1-1-1,-17-3 1,-6-6-6678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5.260"/>
    </inkml:context>
    <inkml:brush xml:id="br0">
      <inkml:brushProperty name="width" value="0.05" units="cm"/>
      <inkml:brushProperty name="height" value="0.05" units="cm"/>
    </inkml:brush>
  </inkml:definitions>
  <inkml:trace contextRef="#ctx0" brushRef="#br0">89 1 24575,'-1'0'0,"-1"0"0,1 1 0,-1-1 0,1 1 0,-1 0 0,1-1 0,-1 1 0,1 0 0,0 0 0,0 0 0,-1 0 0,1 0 0,0 0 0,0 0 0,0 0 0,0 0 0,-1 3 0,-17 26 0,15-23 0,-3 6 0,1 1 0,0 0 0,1 0 0,1 1 0,0 0 0,1 0 0,0 0 0,0 29 0,2-32 0,1 1 0,1-1 0,0 0 0,1 0 0,0 1 0,1-1 0,0-1 0,0 1 0,2 0 0,-1-1 0,10 17 0,-12-26 0,0 1 0,0-1 0,0 1 0,0-1 0,0 1 0,0-1 0,0 0 0,1 0 0,-1 0 0,1 0 0,-1-1 0,1 1 0,0-1 0,0 1 0,0-1 0,0 0 0,0 0 0,0-1 0,0 1 0,0 0 0,0-1 0,0 0 0,0 0 0,1 0 0,-1 0 0,0 0 0,0-1 0,0 1 0,0-1 0,0 0 0,0 0 0,0 0 0,0 0 0,0 0 0,-1-1 0,6-2 0,-2 0 0,0-1 0,0 1 0,0-1 0,-1 0 0,1 0 0,-1 0 0,0-1 0,-1 0 0,1 0 0,-1 0 0,-1-1 0,1 1 0,-1-1 0,4-12 0,-5 8 0,0 0 0,-1 0 0,0-1 0,-1 1 0,-1-1 0,1 1 0,-2 0 0,0 0 0,0-1 0,-1 1 0,0 1 0,-1-1 0,0 0 0,-1 1 0,0 0 0,0 0 0,-1 0 0,-1 1 0,0 0 0,-15-17 0,20 25-29,1-1-1,-1 1 0,1 0 1,-1 0-1,1 0 0,-1 0 0,1 0 1,-1 0-1,0 0 0,0 0 1,1 1-1,-1-1 0,0 0 1,0 1-1,0 0 0,0-1 1,0 1-1,0 0 0,0 0 1,1 0-1,-1 0 0,0 1 1,0-1-1,0 0 0,0 1 1,0 0-1,0-1 0,1 1 1,-1 0-1,0 0 0,1 0 0,-1 0 1,0 0-1,1 0 0,-1 0 1,1 0-1,0 1 0,-1-1 1,1 1-1,0-1 0,0 1 1,0-1-1,0 1 0,0 0 1,-1 2-1,-7 16-6796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5.685"/>
    </inkml:context>
    <inkml:brush xml:id="br0">
      <inkml:brushProperty name="width" value="0.05" units="cm"/>
      <inkml:brushProperty name="height" value="0.05" units="cm"/>
    </inkml:brush>
  </inkml:definitions>
  <inkml:trace contextRef="#ctx0" brushRef="#br0">23 105 24575,'-1'-7'0,"0"0"0,0 0 0,-1 0 0,0 1 0,-3-8 0,-4-15 0,8 27 0,1 1 0,0-1 0,-1 1 0,1-1 0,0 0 0,0 1 0,0-1 0,0 1 0,0-1 0,1 0 0,-1 1 0,0-1 0,1-1 0,0 3 0,-1-1 0,0 1 0,0 0 0,1 0 0,-1-1 0,0 1 0,1 0 0,-1 0 0,0-1 0,1 1 0,-1 0 0,0 0 0,1 0 0,-1 0 0,1 0 0,-1-1 0,0 1 0,1 0 0,-1 0 0,1 0 0,-1 0 0,0 0 0,1 0 0,-1 0 0,0 0 0,1 0 0,-1 1 0,1-1 0,-1 0 0,0 0 0,1 0 0,3 3 0,1-1 0,-2 0 0,1 1 0,0 0 0,0 0 0,-1 0 0,4 5 0,25 26 0,73 85 0,-93-103 0,-1 0 0,0 1 0,-1 1 0,-1 0 0,13 35 0,-20-46 0,0-1 0,-1 0 0,0 1 0,0-1 0,0 11 0,-1-16 0,0 0 0,0 0 0,0 0 0,0 1 0,0-1 0,0 0 0,-1 0 0,1 0 0,0 0 0,-1 0 0,1 1 0,-1-1 0,1 0 0,-1 0 0,1 0 0,-1 0 0,0 0 0,1 0 0,-1 0 0,0-1 0,0 1 0,0 0 0,1 0 0,-1-1 0,0 1 0,0 0 0,0-1 0,0 1 0,-1-1 0,1 1 0,0-1 0,0 1 0,0-1 0,0 0 0,0 0 0,-3 1 0,2-2 0,1 1 0,-1 0 0,0-1 0,0 0 0,0 1 0,0-1 0,1 0 0,-1 0 0,0 0 0,1 0 0,-1 0 0,1 0 0,-1 0 0,1-1 0,0 1 0,-1 0 0,1-1 0,0 1 0,0-1 0,0 1 0,0-1 0,0 0 0,0 0 0,1 1 0,-1-1 0,0-2 0,-3-6 0,1 0 0,1 0 0,-3-15 0,3 3 0,0 0 0,1 0 0,1 0 0,1 1 0,1-1 0,1 0 0,0 0 0,2 1 0,14-38 0,-18 55 15,2-1 0,-1 0 0,0 1 0,1 0 0,0 0 0,0 0 0,5-6 0,-7 9-89,1-1-1,-1 1 1,1 0 0,0 0 0,0 0-1,-1 0 1,1 0 0,0 0 0,0 0-1,0 0 1,0 1 0,0-1 0,0 1-1,0-1 1,0 1 0,0 0 0,1 0-1,-1 0 1,3 1 0,11 2-6752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6.024"/>
    </inkml:context>
    <inkml:brush xml:id="br0">
      <inkml:brushProperty name="width" value="0.05" units="cm"/>
      <inkml:brushProperty name="height" value="0.05" units="cm"/>
    </inkml:brush>
  </inkml:definitions>
  <inkml:trace contextRef="#ctx0" brushRef="#br0">0 113 24575,'1'-11'0,"0"0"0,0 0 0,6-17 0,-6 24 0,0-1 0,0 1 0,1-1 0,0 1 0,0 0 0,0 0 0,0 0 0,1 0 0,-1 0 0,6-5 0,-7 9 0,-1 0 0,1-1 0,0 1 0,-1 0 0,1 0 0,-1 0 0,1 0 0,0 0 0,-1 0 0,1 0 0,-1 0 0,1 0 0,0 1 0,-1-1 0,1 0 0,-1 0 0,1 1 0,-1-1 0,1 0 0,-1 0 0,1 1 0,-1-1 0,1 1 0,-1-1 0,1 0 0,-1 1 0,0-1 0,1 1 0,-1-1 0,1 1 0,-1-1 0,0 1 0,0-1 0,1 1 0,-1-1 0,0 1 0,0 0 0,0 0 0,11 25 0,7 46 0,13 108 0,-1-3 0,-21-135 0,1 8 0,2-1 0,34 87 0,-45-133-62,0 0 0,0 0 0,0 0 0,1-1 0,-1 1 0,1-1 0,0 1 0,0-1 0,0 0 0,0 1 0,0-1 0,0 0-1,1 0 1,-1 0 0,1-1 0,-1 1 0,1-1 0,0 1 0,-1-1 0,1 0 0,4 1 0,8-2-6764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6.395"/>
    </inkml:context>
    <inkml:brush xml:id="br0">
      <inkml:brushProperty name="width" value="0.05" units="cm"/>
      <inkml:brushProperty name="height" value="0.05" units="cm"/>
    </inkml:brush>
  </inkml:definitions>
  <inkml:trace contextRef="#ctx0" brushRef="#br0">48 17 24575,'-5'0'0,"-6"0"0,-6 0 0,5 0 0,9 0 0,10 0 0,7 0 0,12 0 0,10 0 0,9 0 0,0-5 0,3-1 0,-7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099"/>
    </inkml:context>
    <inkml:brush xml:id="br0">
      <inkml:brushProperty name="width" value="0.05" units="cm"/>
      <inkml:brushProperty name="height" value="0.05" units="cm"/>
    </inkml:brush>
  </inkml:definitions>
  <inkml:trace contextRef="#ctx0" brushRef="#br0">0 1040 24575,'1'-13'0,"0"-1"0,1 0 0,0 1 0,1-1 0,1 1 0,0 0 0,6-14 0,49-86 0,-34 68 0,195-314 0,-179 303 0,2 1 0,3 3 0,1 1 0,57-45 0,-90 85 0,0 0 0,1 0 0,1 1 0,-1 1 0,1 1 0,1 0 0,31-10 0,-42 16 0,1 1 0,-1 0 0,0 0 0,1 1 0,-1-1 0,0 1 0,1 0 0,-1 1 0,1 0 0,-1 0 0,0 0 0,0 1 0,0 0 0,0 0 0,0 0 0,0 1 0,0 0 0,-1 0 0,1 1 0,-1-1 0,0 1 0,0 0 0,0 1 0,-1-1 0,6 7 0,1 4 0,0 1 0,-1 0 0,-1 0 0,0 1 0,-1 0 0,-1 0 0,6 21 0,27 135 0,-28-113 0,19 91-83,69 312-1199,-91-427-5544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465"/>
    </inkml:context>
    <inkml:brush xml:id="br0">
      <inkml:brushProperty name="width" value="0.05" units="cm"/>
      <inkml:brushProperty name="height" value="0.05" units="cm"/>
    </inkml:brush>
  </inkml:definitions>
  <inkml:trace contextRef="#ctx0" brushRef="#br0">46 103 24575,'-4'1'0,"-1"-1"0,1 1 0,0 1 0,0-1 0,0 1 0,0-1 0,1 1 0,-1 0 0,-3 3 0,7-5 0,0 0 0,0 0 0,-1 0 0,1 0 0,0 0 0,0 0 0,0 0 0,0 1 0,0-1 0,0 0 0,0 0 0,0 0 0,-1 0 0,1 0 0,0 0 0,0 0 0,0 0 0,0 1 0,0-1 0,0 0 0,0 0 0,0 0 0,0 0 0,0 0 0,0 0 0,0 0 0,0 1 0,0-1 0,0 0 0,0 0 0,0 0 0,0 0 0,0 0 0,0 0 0,0 1 0,0-1 0,0 0 0,0 0 0,0 0 0,0 0 0,0 0 0,0 0 0,0 0 0,0 1 0,1-1 0,-1 0 0,0 0 0,0 0 0,0 0 0,0 0 0,0 0 0,0 0 0,0 0 0,0 0 0,1 0 0,-1 0 0,0 1 0,12 2 0,14 0 0,25-2 0,-1 3 0,0 1 0,76 19 0,-118-22 0,7 3 0,1-1 0,0-1 0,25 2 0,-37-4 0,0-1 0,0 0 0,0-1 0,0 1 0,0-1 0,0 1 0,-1-1 0,1-1 0,0 1 0,0 0 0,0-1 0,-1 0 0,1 0 0,-1 0 0,0 0 0,1 0 0,-1-1 0,0 1 0,4-6 0,-1 0 0,-1-1 0,0 1 0,0-1 0,-1-1 0,0 1 0,3-13 0,-5 13 0,1 0 0,0 1 0,1-1 0,0 1 0,0 0 0,10-14 0,-13 22 0,-1 0 0,0-1 0,0 1 0,1 0 0,-1-1 0,0 1 0,0 0 0,1-1 0,-1 1 0,0 0 0,1 0 0,-1-1 0,0 1 0,1 0 0,-1 0 0,1 0 0,-1 0 0,0-1 0,1 1 0,-1 0 0,1 0 0,-1 0 0,1 0 0,-1 0 0,0 0 0,1 0 0,-1 0 0,1 0 0,-1 0 0,1 0 0,-1 0 0,0 0 0,1 1 0,-1-1 0,1 0 0,8 16 0,-2 23 0,-5-9-1365,-1-1-5461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919"/>
    </inkml:context>
    <inkml:brush xml:id="br0">
      <inkml:brushProperty name="width" value="0.05" units="cm"/>
      <inkml:brushProperty name="height" value="0.05" units="cm"/>
    </inkml:brush>
  </inkml:definitions>
  <inkml:trace contextRef="#ctx0" brushRef="#br0">589 112 24575,'-1'-1'0,"1"0"0,-1 0 0,1-1 0,-1 1 0,1 0 0,-1 0 0,0 0 0,0 0 0,0 0 0,0 0 0,1 0 0,-1 0 0,0 0 0,-1 0 0,1 0 0,0 1 0,0-1 0,0 0 0,-3 0 0,-27-12 0,27 11 0,-52-16 0,-2 3 0,1 2 0,-2 3 0,-60-3 0,95 11 0,7-1 0,-1 1 0,1 1 0,-1 1 0,0 1 0,1 0 0,-22 4 0,38-4 0,0-1 0,0 0 0,0 0 0,1 1 0,-1-1 0,0 1 0,0-1 0,1 0 0,-1 1 0,0 0 0,0-1 0,1 1 0,-1-1 0,1 1 0,-1 0 0,0-1 0,1 1 0,-1 0 0,1 0 0,0-1 0,-1 1 0,1 0 0,0 0 0,-1 0 0,1 0 0,0-1 0,0 1 0,0 0 0,0 0 0,0 0 0,0 0 0,0 0 0,0 0 0,0-1 0,0 1 0,0 0 0,0 0 0,1 0 0,-1 0 0,0 0 0,1-1 0,-1 1 0,1 0 0,-1 0 0,1-1 0,-1 1 0,2 1 0,3 6 0,1-1 0,0 1 0,10 10 0,-9-12 0,14 19-124,0 1 0,-1 0 0,-2 2 0,0 0 0,-2 1 0,-1 1-1,-2 1 1,-1-1 0,-1 2 0,7 36 0,-14-43-6702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9.386"/>
    </inkml:context>
    <inkml:brush xml:id="br0">
      <inkml:brushProperty name="width" value="0.05" units="cm"/>
      <inkml:brushProperty name="height" value="0.05" units="cm"/>
    </inkml:brush>
  </inkml:definitions>
  <inkml:trace contextRef="#ctx0" brushRef="#br0">0 0 24575,'1'10'0,"1"0"0,1 0 0,-1-1 0,1 1 0,1-1 0,0 0 0,0 0 0,6 9 0,3 9 0,17 40 0,-9-18 0,33 56 0,-24-55 0,1-1 0,3-2 0,2-1 0,69 68 0,-89-99 0,2-2 0,-1 0 0,2-1 0,-1 0 0,2-2 0,30 13 0,-33-17 0,-1-1 0,1-1 0,0-1 0,0 0 0,0-1 0,0-1 0,1 0 0,-1-2 0,23-2 0,-20-1 0,0 0 0,0-2 0,-1 0 0,0-1 0,0-1 0,-1 0 0,1-2 0,-2 0 0,0-1 0,0-1 0,-1-1 0,0 0 0,-1-1 0,-1 0 0,0-1 0,-1-1 0,18-29 0,-14 19 0,-2 0 0,-1-2 0,-1 0 0,-2-1 0,0 0 0,-2 0 0,-1-1 0,-2 0 0,-1 0 0,-1-1 0,0-33 0,-4 55-273,0 0 0,-1 0 0,0 0 0,-3-14 0,-3 4-6553</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4.929"/>
    </inkml:context>
    <inkml:brush xml:id="br0">
      <inkml:brushProperty name="width" value="0.05" units="cm"/>
      <inkml:brushProperty name="height" value="0.05" units="cm"/>
    </inkml:brush>
  </inkml:definitions>
  <inkml:trace contextRef="#ctx0" brushRef="#br0">14375 1176 24575,'0'0'0,"-1"0"0,1 1 0,-1-1 0,1 0 0,-1 0 0,1 0 0,-1 1 0,1-1 0,-1 0 0,1 0 0,-1 0 0,0 0 0,1 0 0,-1 0 0,1 0 0,-1 0 0,1 0 0,-1 0 0,1 0 0,-1 0 0,1 0 0,-1 0 0,1-1 0,-1 1 0,1 0 0,-1 0 0,1-1 0,-1 1 0,1 0 0,-1-1 0,-30-12 0,18 7 0,-142-44 0,-220-43 0,245 64 0,-1168-226-586,1104 219 581,-1071-135-682,-8 71-31,1178 93 796,-1302-121-503,643 52 257,554 57 302,-413-35 1250,-3 26-391,151 14-993,-50 0 0,-191-14 0,22 1 0,354 29 0,-205-3 0,311-12 0,-75-2 0,274 15 0,-606 18 0,356-6 0,-135 16 0,-21 58 0,384-77 0,-1-1 0,0-3 0,0-1 0,-1-3 0,-71-7 0,77-4-1365,26 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5.354"/>
    </inkml:context>
    <inkml:brush xml:id="br0">
      <inkml:brushProperty name="width" value="0.05" units="cm"/>
      <inkml:brushProperty name="height" value="0.05" units="cm"/>
    </inkml:brush>
  </inkml:definitions>
  <inkml:trace contextRef="#ctx0" brushRef="#br0">678 1 24575,'-42'56'0,"16"-24"0,-2-2 0,-2-1 0,0-1 0,-42 28 0,-142 84 0,10-26 0,200-113 0,0 1 0,0 1 0,1-1 0,0 0 0,-1 1 0,1 0 0,-3 3 0,6-6 0,0 0 0,0 0 0,0 0 0,0 1 0,0-1 0,0 0 0,-1 0 0,1 0 0,0 0 0,0 0 0,0 1 0,0-1 0,0 0 0,0 0 0,0 0 0,0 0 0,0 0 0,0 1 0,1-1 0,-1 0 0,0 0 0,0 0 0,0 0 0,0 0 0,0 1 0,0-1 0,0 0 0,0 0 0,0 0 0,0 0 0,0 0 0,1 0 0,-1 1 0,0-1 0,0 0 0,0 0 0,0 0 0,0 0 0,0 0 0,1 0 0,-1 0 0,0 0 0,0 0 0,0 0 0,0 0 0,0 0 0,1 0 0,-1 0 0,0 0 0,0 0 0,0 0 0,23-1 0,5-1 7,1 1-1,-1 1 1,1 1-1,-1 1 1,1 2-1,-1 1 1,0 1-1,-1 1 1,29 12-1,38 19-222,107 61-1,-94-45-780,-39-20-5829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5.712"/>
    </inkml:context>
    <inkml:brush xml:id="br0">
      <inkml:brushProperty name="width" value="0.05" units="cm"/>
      <inkml:brushProperty name="height" value="0.05" units="cm"/>
    </inkml:brush>
  </inkml:definitions>
  <inkml:trace contextRef="#ctx0" brushRef="#br0">1 7 24575,'0'-5'0,"4"4"0,2 10 0,0 9 0,4 11 0,-1 9 0,4 8 0,-1 10 0,-3 4 0,3 7 0,-2 1 0,-2-12-8191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6.192"/>
    </inkml:context>
    <inkml:brush xml:id="br0">
      <inkml:brushProperty name="width" value="0.05" units="cm"/>
      <inkml:brushProperty name="height" value="0.05" units="cm"/>
    </inkml:brush>
  </inkml:definitions>
  <inkml:trace contextRef="#ctx0" brushRef="#br0">419 1123 24575,'-40'-29'0,"1"0"0,1-3 0,1-1 0,2-2 0,2-1 0,1-2 0,1-1 0,-36-64 0,56 84 0,2 0 0,0-1 0,1 0 0,1 0 0,1 0 0,1-1 0,1 0 0,1 0 0,0 0 0,2-1 0,2-36 0,0 40 0,2 1 0,1 0 0,0-1 0,1 2 0,0-1 0,2 1 0,0 0 0,0 0 0,2 0 0,0 1 0,1 1 0,0 0 0,1 0 0,22-21 0,-8 13 4,2 2-1,0 1 1,0 1-1,2 1 1,0 1-1,1 2 0,1 1 1,0 1-1,0 2 1,1 1-1,42-6 1,-6 5-147,0 3 0,0 3-1,0 3 1,103 11 0,-95 0 114,-1 3-1,0 3 1,0 4 0,118 47-1,-139-43 32,0 2 0,-2 2 0,-1 3-1,-2 1 1,-1 3 0,69 65-1,-94-78-2,-1 2 0,-1 1 0,-2 0 0,0 1-1,-2 2 1,0-1 0,-2 2 0,-2 0 0,16 46-1,-25-59 4,0-1 0,-1 1 0,-1 0 0,0 0 0,-1 0 0,-1 0 0,-1 0 0,0 0 0,-4 16 0,2-18 9,-1-1-1,0 0 1,-1-1 0,0 1-1,-1-1 1,-1 0-1,0 0 1,-1-1-1,0 0 1,0 0 0,-18 17-1,1-6 63,0-2 0,-2-1 1,0 0-1,-1-2 0,-1-2 0,0 0 0,-1-2 0,0-1 0,-35 8 1,-7-2-94,0-3 1,-143 11 0,195-24 19,-27 1 0,-66-3 0,102 0 0,0-1 0,-1-1 0,1 0 0,0 0 0,1-1 0,-1-1 0,0 1 0,1-2 0,0 0 0,0 0 0,-15-10 0,23 13 0,0 0 0,-1 0 0,1 0 0,0 0 0,0 0 0,0-1 0,1 1 0,-1-1 0,1 1 0,-1-1 0,1 1 0,0-1 0,0 0 0,0 0 0,0 0 0,1 0 0,-1 1 0,1-1 0,-1 0 0,1 0 0,0 0 0,0 0 0,1 0 0,-1 0 0,0 0 0,1 0 0,0 0 0,0 0 0,0 1 0,0-1 0,0 0 0,3-4 0,2-3 0,1 0 0,0 0 0,0 1 0,1 0 0,0 0 0,19-14 0,-5 6 0,1 1 0,1 1 0,1 1 0,0 1 0,1 1 0,0 2 0,1 0 0,33-6 0,-19 7 0,-1 2 0,1 2 0,0 1 0,0 3 0,45 3 0,-55 1 11,0 2 0,-1 1 0,1 1 0,-1 2 0,-1 0 0,0 3-1,0 0 1,-1 2 0,-1 1 0,40 28 0,-29-14-223,-2 1 0,-1 2 0,-1 1-1,-2 2 1,-1 1 0,31 50 0,-37-49-6614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6.976"/>
    </inkml:context>
    <inkml:brush xml:id="br0">
      <inkml:brushProperty name="width" value="0.05" units="cm"/>
      <inkml:brushProperty name="height" value="0.05" units="cm"/>
    </inkml:brush>
  </inkml:definitions>
  <inkml:trace contextRef="#ctx0" brushRef="#br0">192 334 24575,'-9'-6'0,"-1"-1"0,-1 2 0,1 0 0,-15-5 0,18 7 0,42 10 0,-7-1 0,57 4 0,-74-10 0,-1 0 0,0 0 0,1-1 0,-1-1 0,0 0 0,0 0 0,0-1 0,0-1 0,12-5 0,-16 6 0,1 0 0,-1 0 0,0-1 0,0 0 0,0 0 0,-1-1 0,0 0 0,1 0 0,6-9 0,-11 12 0,1 0 0,-1-1 0,0 1 0,0-1 0,0 1 0,0-1 0,0 1 0,0-1 0,-1 0 0,1 1 0,-1-1 0,0 0 0,0 1 0,0-1 0,0 0 0,0 0 0,-1 1 0,1-1 0,-1 0 0,0 1 0,0-1 0,0 1 0,0-1 0,0 1 0,0-1 0,0 1 0,-1 0 0,-2-3 0,-1-1 0,-1-1 0,0 1 0,0 1 0,0-1 0,-1 1 0,0 0 0,0 1 0,0 0 0,0 0 0,-1 0 0,0 1 0,0 0 0,-11-2 0,-1-1 0,-1 2 0,0 1 0,0 0 0,-24 1 0,35 2 0,-1 1 0,1 0 0,-1 0 0,1 1 0,0 1 0,0 0 0,0 0 0,0 1 0,0 0 0,1 0 0,-1 1 0,1 1 0,-8 6 0,12-9 0,0 2 0,0-1 0,0 0 0,1 1 0,0 0 0,0 0 0,0 0 0,1 1 0,0-1 0,0 1 0,0 0 0,0 0 0,1 0 0,0 0 0,1 0 0,-1 0 0,1 1 0,0-1 0,0 0 0,1 1 0,0-1 0,1 9 0,1-4 0,0 0 0,1 0 0,0 0 0,0-1 0,1 1 0,1-1 0,0 0 0,0 0 0,1-1 0,0 1 0,1-1 0,0 0 0,0-1 0,1 0 0,0 0 0,0-1 0,1 0 0,0 0 0,1-1 0,14 8 0,-3-4 0,1 0 0,-1-2 0,2 0 0,-1-1 0,1-2 0,0 0 0,0-2 0,43 2 0,-26-5 0,0-2 0,0-2 0,0-2 0,0-1 0,-1-2 0,0-2 0,-1-1 0,-1-2 0,0-2 0,0-1 0,-2-2 0,0-2 0,51-39 0,-76 51 0,0 0 0,0-1 0,-1 0 0,0 0 0,-1-1 0,-1 0 0,1-1 0,-2 1 0,1-1 0,7-24 0,-12 31 0,0-1 0,-1 1 0,0 0 0,0-1 0,-1 1 0,1-1 0,-1 1 0,0 0 0,-1-1 0,1 1 0,-1-1 0,0 1 0,-1 0 0,1 0 0,-1-1 0,0 1 0,0 0 0,0 0 0,-1 1 0,0-1 0,0 1 0,0-1 0,-1 1 0,1 0 0,-1 0 0,0 0 0,0 1 0,0-1 0,-7-3 0,0 1 0,-1 0 0,0 0 0,-1 1 0,1 1 0,-1 0 0,0 1 0,0 0 0,0 1 0,0 1 0,-1 0 0,1 0 0,0 1 0,-1 1 0,1 1 0,0 0 0,0 0 0,0 1 0,0 1 0,1 0 0,-1 1 0,-18 9 0,27-11 0,0-1 0,1 1 0,-1 0 0,0 0 0,1 1 0,0-1 0,0 1 0,0-1 0,0 1 0,0 0 0,1 0 0,0 0 0,0 1 0,-3 6 0,4-8 0,1 0 0,-1 1 0,1-1 0,0 0 0,0 0 0,0 1 0,0-1 0,1 0 0,-1 0 0,1 1 0,0-1 0,0 0 0,0 0 0,0 0 0,1 0 0,-1 0 0,1 0 0,-1 0 0,1-1 0,0 1 0,5 4 0,10 11 0,2-1 0,0-1 0,1 0 0,0-2 0,36 20 0,121 48 0,-60-31 0,-112-48 0,1 0 0,-1 0 0,1 0 0,-1 1 0,0 0 0,9 8 0,-13-11 0,0 0 0,0 0 0,-1 0 0,1 1 0,0-1 0,0 0 0,-1 0 0,1 1 0,-1-1 0,1 0 0,-1 1 0,0-1 0,1 1 0,-1-1 0,0 0 0,0 1 0,0-1 0,0 1 0,0-1 0,0 1 0,0-1 0,-1 0 0,1 1 0,0-1 0,-1 1 0,1-1 0,-1 0 0,0 0 0,1 1 0,-1-1 0,0 0 0,0 0 0,0 0 0,1 0 0,-3 2 0,-2 2 0,0-1 0,0 0 0,0-1 0,-1 1 0,1-1 0,-1 0 0,0 0 0,1-1 0,-1 0 0,-7 2 0,-68 13 0,54-13 0,-20 4 60,-48 2 0,74-9-357,0-1 0,1-1 0,-1 0 0,-38-10 0,25 1-6529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7.492"/>
    </inkml:context>
    <inkml:brush xml:id="br0">
      <inkml:brushProperty name="width" value="0.05" units="cm"/>
      <inkml:brushProperty name="height" value="0.05" units="cm"/>
    </inkml:brush>
  </inkml:definitions>
  <inkml:trace contextRef="#ctx0" brushRef="#br0">1 40 24575,'0'-15'0,"1"-9"0,10 49 0,79 349 0,-50-181 0,4-9 0,41 196 0,-71-299 0,-4 0 0,-1 139 0,-15-175 0,-3-27 0,8-17 0,1-1 0,-1 0 0,1 0 0,-1 1 0,1-1 0,-1 0 0,1 0 0,-1 0 0,0 1 0,1-1 0,-1 0 0,1 0 0,-1 0 0,1 0 0,-1 0 0,0 0 0,1 0 0,-1-1 0,1 1 0,-1 0 0,1 0 0,-1 0 0,1 0 0,-1-1 0,1 1 0,-1 0 0,1-1 0,-1 1 0,1 0 0,-1-1 0,0 0 0,-2-2 0,0 0 0,-1-1 0,1 1 0,0-1 0,1 0 0,-1 0 0,1 0 0,0-1 0,0 1 0,0 0 0,-1-6 0,-14-57 0,13 47 0,-28-135 0,-11-176 0,35 214 0,5 0 0,16-142 0,-12 253 0,2-27 0,12-49 0,-14 74 0,1 1 0,1-1 0,0 1 0,-1 0 0,2 0 0,-1 0 0,1 0 0,0 1 0,1 0 0,0 0 0,0 0 0,8-8 0,-9 11 0,-1 1 0,1 0 0,0 0 0,0 0 0,0 1 0,0-1 0,0 1 0,0 0 0,0 0 0,0 0 0,0 1 0,1-1 0,-1 1 0,0 0 0,0 0 0,1 0 0,-1 1 0,0 0 0,0 0 0,0 0 0,0 0 0,0 1 0,0-1 0,0 1 0,0 0 0,-1 0 0,1 0 0,3 4 0,8 4 0,-1 1 0,-1 0 0,0 1 0,-1 1 0,16 20 0,-19-20 0,0-1 0,0 2 0,-1-1 0,-1 1 0,0 0 0,-1 1 0,-1 0 0,0 0 0,-1 0 0,5 29 0,-8-35 0,-1 1 0,0-1 0,0 0 0,-1 0 0,0 0 0,-1 0 0,0 0 0,0 0 0,-1 0 0,0 0 0,0-1 0,-1 1 0,0-1 0,-1 0 0,0 0 0,0-1 0,0 1 0,-1-1 0,-13 12 0,14-14-76,-1 0 1,0-1-1,0 1 0,0-1 0,0-1 0,-1 1 0,0-1 0,0 0 1,0 0-1,0-1 0,0 0 0,0 0 0,0-1 0,-1 0 1,1 0-1,-1-1 0,-13 0 0,-6-4-6750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7.864"/>
    </inkml:context>
    <inkml:brush xml:id="br0">
      <inkml:brushProperty name="width" value="0.05" units="cm"/>
      <inkml:brushProperty name="height" value="0.05" units="cm"/>
    </inkml:brush>
  </inkml:definitions>
  <inkml:trace contextRef="#ctx0" brushRef="#br0">23 26 24575,'18'0'0,"-14"-1"0,0 1 0,1 0 0,-1 0 0,1 0 0,-1 0 0,0 1 0,1 0 0,-1 0 0,6 2 0,-9-3 0,-1 0 0,0 1 0,1-1 0,-1 0 0,0 1 0,1-1 0,-1 0 0,0 1 0,0-1 0,1 1 0,-1-1 0,0 0 0,0 1 0,0-1 0,1 1 0,-1-1 0,0 0 0,0 1 0,0-1 0,0 1 0,0-1 0,0 1 0,0-1 0,0 1 0,0-1 0,0 0 0,0 1 0,0-1 0,-1 1 0,1-1 0,0 1 0,0-1 0,0 0 0,-1 1 0,1-1 0,0 1 0,0-1 0,-1 0 0,1 1 0,0-1 0,-1 0 0,1 0 0,0 1 0,-1-1 0,0 1 0,-21 18 0,16-14 0,0 0 0,1 0 0,0 0 0,0 1 0,0 0 0,1 0 0,0 0 0,0 0 0,1 0 0,-1 1 0,1 0 0,1 0 0,-1-1 0,1 2 0,0-1 0,-1 14 0,3-12 0,0 0 0,0 1 0,1-1 0,1 0 0,-1 0 0,1 0 0,1 0 0,0 0 0,0 0 0,1-1 0,6 13 0,-3-9 0,1-1 0,0 1 0,1-1 0,0 0 0,0-1 0,1 0 0,1-1 0,0 0 0,0 0 0,0-1 0,1-1 0,1 0 0,-1-1 0,1 0 0,0 0 0,22 5 0,-27-10 0,-1 1 0,1-1 0,0-1 0,0 1 0,0-2 0,0 1 0,0-1 0,0 0 0,0 0 0,-1-1 0,1 0 0,0-1 0,-1 1 0,15-9 0,-17 8 0,-1 0 0,1-1 0,-1 0 0,1 0 0,-1 0 0,0 0 0,-1-1 0,1 1 0,-1-1 0,0 0 0,0 0 0,0-1 0,-1 1 0,1 0 0,-1-1 0,-1 1 0,1-1 0,-1 0 0,0 0 0,0-11 0,-1 4 0,-1 0 0,0 0 0,-1 1 0,0-1 0,-1 0 0,0 1 0,-1-1 0,-1 1 0,0 0 0,-1 0 0,0 1 0,0 0 0,-9-11 0,4 7 0,0 1 0,-1 0 0,-1 0 0,0 2 0,-1-1 0,0 2 0,-1 0 0,-27-16 0,36 24 0,0 1 0,0-1 0,-1 1 0,1 0 0,-11-2 0,16 4 0,0 0 0,0-1 0,0 1 0,0 0 0,0 0 0,0 0 0,0 0 0,0 0 0,0 0 0,0 0 0,0 0 0,0 0 0,-1 0 0,1 1 0,0-1 0,0 0 0,0 1 0,0-1 0,0 1 0,1-1 0,-1 1 0,0 0 0,0-1 0,0 1 0,0 0 0,1-1 0,-1 1 0,0 0 0,0 0 0,1 0 0,-1 0 0,1 0 0,-1 0 0,1 0 0,-1 0 0,1 0 0,0 0 0,-1 0 0,1 0 0,0 0 0,0 1 0,0 0-72,0 0 1,0 0-1,1 0 0,-1 0 0,1 0 0,0-1 0,-1 1 0,1 0 1,0 0-1,0-1 0,0 1 0,0-1 0,0 1 0,0-1 0,1 1 1,-1-1-1,0 0 0,3 2 0,12 10-6754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8.526"/>
    </inkml:context>
    <inkml:brush xml:id="br0">
      <inkml:brushProperty name="width" value="0.05" units="cm"/>
      <inkml:brushProperty name="height" value="0.05" units="cm"/>
    </inkml:brush>
  </inkml:definitions>
  <inkml:trace contextRef="#ctx0" brushRef="#br0">0 113 24575,'2'-1'0,"1"1"0,-1-1 0,0 0 0,0 1 0,1-1 0,-1 0 0,0 0 0,0 0 0,0-1 0,0 1 0,0 0 0,0-1 0,0 1 0,-1-1 0,4-3 0,-4 3 0,1 0 0,-1 0 0,1 1 0,0-1 0,0 0 0,0 1 0,0 0 0,0-1 0,0 1 0,0 0 0,0 0 0,0 0 0,1 0 0,-1 1 0,0-1 0,1 0 0,-1 1 0,0 0 0,5-1 0,-1 3 0,-1-1 0,1 1 0,-1 0 0,1 0 0,-1 0 0,1 1 0,-1 0 0,0 0 0,0 0 0,-1 1 0,1-1 0,3 5 0,10 10 0,22 29 0,-32-37 0,5 6 0,0 0 0,-2 1 0,0 0 0,-1 1 0,0 0 0,-2 1 0,0 0 0,-1 0 0,-1 0 0,5 28 0,-15-14 0,-1-23 0,-2-22 0,6 4 0,0-1 0,0 1 0,1-1 0,0 1 0,0-1 0,1 1 0,0-1 0,0 1 0,1 0 0,0-1 0,1 1 0,0 0 0,6-12 0,-1 4 0,0 1 0,1 0 0,0 1 0,2 0 0,21-24 0,-27 33 0,1 0 0,-1 0 0,1 0 0,0 1 0,0 0 0,1 0 0,-1 1 0,1-1 0,0 1 0,0 1 0,0-1 0,0 1 0,0 1 0,0-1 0,11 0 0,-12 2 0,0 1 0,0-1 0,-1 1 0,1 0 0,0 1 0,0-1 0,-1 1 0,1 0 0,-1 1 0,0-1 0,0 1 0,0 0 0,0 0 0,0 1 0,-1-1 0,1 1 0,-1 0 0,0 0 0,7 10 0,3 7 0,0 1 0,-2 0 0,0 1 0,11 32 0,-15-33 0,2 0 0,0 0 0,1-1 0,1 0 0,17 20 0,-28-39 0,1 0 0,-1-1 0,1 1 0,0 0 0,0-1 0,0 1 0,0-1 0,0 0 0,0 0 0,0 0 0,0 0 0,0 0 0,1 0 0,-1 0 0,0-1 0,1 1 0,-1-1 0,0 0 0,1 0 0,2 0 0,0 0 0,0-1 0,0 0 0,-1 0 0,1-1 0,-1 0 0,1 1 0,-1-2 0,0 1 0,7-5 0,7-6 0,-2-1 0,0-1 0,23-26 0,-34 35 0,127-153 0,-112 131 0,-2-1 0,0 0 0,26-63 0,-42 89 0,-1 0 0,0 0 0,0-1 0,0 1 0,-1 0 0,1-1 0,-1 1 0,0-1 0,0 1 0,0-1 0,-1-5 0,1 8 0,-1 0 0,1 0 0,-1 0 0,1-1 0,-1 1 0,0 0 0,0 0 0,1 0 0,-1 0 0,0 0 0,0 0 0,0 1 0,0-1 0,0 0 0,0 0 0,0 1 0,0-1 0,0 0 0,-1 1 0,1-1 0,0 1 0,0-1 0,0 1 0,-1 0 0,1 0 0,0 0 0,-1-1 0,1 1 0,0 0 0,0 0 0,-1 1 0,-1-1 0,-10 2 0,0 0 0,1 0 0,-1 2 0,1-1 0,-18 9 0,-58 32 0,77-39 0,1 1 0,1 1 0,-1 0 0,1 0 0,-10 10 0,17-15 0,0 0 0,1 0 0,-1-1 0,1 1 0,-1 1 0,1-1 0,-1 0 0,1 0 0,0 0 0,0 1 0,0-1 0,0 0 0,1 1 0,-1-1 0,1 1 0,-1-1 0,1 1 0,0-1 0,0 1 0,0-1 0,0 1 0,0-1 0,1 1 0,-1-1 0,1 1 0,0-1 0,0 1 0,-1-1 0,2 0 0,0 4 0,8 6 0,1 0 0,0-1 0,1 0 0,0-1 0,0 0 0,1-1 0,22 12 0,-5-2 0,16 11 0,-17-13 0,-2 1 0,0 2 0,-1 0 0,33 34 0,-57-51 0,0-1 0,0 0 0,1 1 0,-2 0 0,1-1 0,0 1 0,-1 0 0,1 0 0,-1 0 0,0 0 0,0 0 0,0 0 0,0 0 0,-1 0 0,1 1 0,-1-1 0,0 0 0,0 0 0,0 1 0,-1 5 0,0-6 0,0 0 0,-1 0 0,0 0 0,1 0 0,-1 0 0,0 0 0,0-1 0,-1 1 0,1-1 0,-1 0 0,1 1 0,-1-1 0,0 0 0,1 0 0,-1-1 0,0 1 0,0-1 0,-1 1 0,-5 1 0,-15 4-124,-1-1 0,0-2 0,-1 0 0,1-1 0,-1-2 0,1 0-1,-1-2 1,0-1 0,1-1 0,-38-9 0,14-1-6702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8.991"/>
    </inkml:context>
    <inkml:brush xml:id="br0">
      <inkml:brushProperty name="width" value="0.05" units="cm"/>
      <inkml:brushProperty name="height" value="0.05" units="cm"/>
    </inkml:brush>
  </inkml:definitions>
  <inkml:trace contextRef="#ctx0" brushRef="#br0">1 235 24575,'2'-2'0,"0"0"0,1 0 0,-1 0 0,0 1 0,1-1 0,0 0 0,-1 1 0,1 0 0,0 0 0,0 0 0,-1 0 0,1 0 0,0 1 0,0-1 0,0 1 0,0-1 0,0 1 0,0 0 0,0 1 0,0-1 0,0 0 0,0 1 0,0 0 0,0-1 0,-1 1 0,1 0 0,0 0 0,0 1 0,-1-1 0,1 1 0,-1-1 0,1 1 0,-1 0 0,0 0 0,1 0 0,2 3 0,0 3 0,0-1 0,0 0 0,1-1 0,0 1 0,0-1 0,1 0 0,0-1 0,0 1 0,0-1 0,0-1 0,1 0 0,0 0 0,0 0 0,0-1 0,0 0 0,1 0 0,-1-1 0,1 0 0,0-1 0,-1 0 0,1 0 0,0-1 0,0 0 0,-1-1 0,1 0 0,0 0 0,-1-1 0,1 0 0,-1 0 0,1-1 0,-1 0 0,0 0 0,0-1 0,12-8 0,-12 7 0,0 0 0,0-1 0,-1 0 0,0 0 0,0 0 0,0-1 0,-1 0 0,0-1 0,0 1 0,-1-1 0,7-13 0,-10 16 0,0 0 0,0 0 0,0 0 0,-1 0 0,0 0 0,0 0 0,0 0 0,-1 0 0,1-1 0,-1 1 0,0 0 0,-1 0 0,0 0 0,1 0 0,-2-1 0,1 1 0,0 0 0,-1 0 0,0 1 0,0-1 0,-1 0 0,-3-5 0,1 3 0,1 0 0,-2 1 0,1-1 0,-1 1 0,0 1 0,0-1 0,0 1 0,-1 0 0,0 0 0,0 1 0,0 0 0,0 0 0,-1 1 0,0 0 0,-10-3 0,12 5 0,0 0 0,-1 0 0,1 1 0,0-1 0,-1 2 0,1-1 0,0 1 0,-1-1 0,1 2 0,0-1 0,0 1 0,-1 0 0,1 0 0,1 1 0,-1 0 0,0 0 0,1 0 0,-1 0 0,1 1 0,-6 5 0,3-2 0,1 1 0,0-1 0,0 1 0,1 0 0,0 1 0,0-1 0,1 1 0,0 1 0,1-1 0,0 0 0,1 1 0,-5 16 0,5-11 0,1 0 0,1 0 0,0 0 0,1 0 0,0 0 0,1 1 0,1-1 0,4 17 0,-1-13 0,0 0 0,1-1 0,1 0 0,1 0 0,0 0 0,2-1 0,0-1 0,0 1 0,2-2 0,0 0 0,1 0 0,0-1 0,29 23 0,-24-26 0,0 0 0,1-2 0,1 0 0,0-1 0,0-1 0,0-1 0,1-1 0,0 0 0,0-2 0,0 0 0,1-2 0,-1 0 0,0-2 0,1 0 0,-1-1 0,0-1 0,0-1 0,0-1 0,-1-1 0,21-9 0,-34 13 9,-1-2-1,0 1 1,0-1-1,0 0 1,0 0 0,-1-1-1,1 0 1,-1 0-1,0 0 1,-1 0-1,1-1 1,-1 0-1,5-9 1,-7 11-74,0 0 1,-1-1-1,1 1 1,-1 0-1,0 0 1,-1-1-1,1 1 0,-1-1 1,1 1-1,-1 0 1,-1-1-1,1 1 1,-1-1-1,1 1 0,-1 0 1,0-1-1,-1 1 1,1 0-1,-1 0 1,0 0-1,0 0 1,-3-5-1,-19-23-6761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5.887"/>
    </inkml:context>
    <inkml:brush xml:id="br0">
      <inkml:brushProperty name="width" value="0.05" units="cm"/>
      <inkml:brushProperty name="height" value="0.05" units="cm"/>
    </inkml:brush>
  </inkml:definitions>
  <inkml:trace contextRef="#ctx0" brushRef="#br0">1 20 24575,'0'-1'0,"0"0"0,0 0 0,0 0 0,0 0 0,0 0 0,0 0 0,0 0 0,0 0 0,0 0 0,1 0 0,-1 0 0,0 0 0,1 0 0,-1 0 0,0 0 0,1 0 0,0-1 0,0 2 0,-1 0 0,1 0 0,-1 0 0,1 0 0,-1 0 0,1 1 0,-1-1 0,1 0 0,-1 0 0,1 1 0,-1-1 0,0 0 0,1 1 0,-1-1 0,0 0 0,1 1 0,-1-1 0,0 1 0,1-1 0,-1 1 0,0-1 0,0 0 0,1 2 0,17 38 0,80 276 0,-57-178 0,-31-103-1365,-3-7-5461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49:59.631"/>
    </inkml:context>
    <inkml:brush xml:id="br0">
      <inkml:brushProperty name="width" value="0.05" units="cm"/>
      <inkml:brushProperty name="height" value="0.05" units="cm"/>
    </inkml:brush>
  </inkml:definitions>
  <inkml:trace contextRef="#ctx0" brushRef="#br0">546 299 24575,'-3'-2'0,"0"0"0,0 0 0,0 0 0,-1 0 0,1 1 0,0-1 0,-1 1 0,0 0 0,1 0 0,-8-1 0,-40-3 0,35 4 0,-1 0 0,1 0 0,0 1 0,-1 1 0,1 1 0,-1 0 0,-17 5 0,23-4 0,0 1 0,1 1 0,0-1 0,0 2 0,0-1 0,0 1 0,1 1 0,0 0 0,-16 15 0,5 1 0,1 0 0,1 1 0,1 1 0,1 1 0,1 0 0,1 1 0,2 1 0,1 0 0,1 0 0,1 1 0,2 1 0,0-1 0,2 1 0,2 0 0,1 0 0,1 1 0,1-1 0,2 0 0,1 0 0,1 0 0,10 35 0,-10-52 0,0 0 0,1 0 0,0-1 0,1 0 0,0 0 0,1 0 0,1-1 0,-1 0 0,2 0 0,18 17 0,-21-22 0,1-1 0,0 0 0,0 0 0,0-1 0,0 0 0,1 0 0,0 0 0,0-1 0,0-1 0,0 1 0,0-1 0,1-1 0,-1 0 0,1 0 0,-1 0 0,1-1 0,-1 0 0,13-2 0,-4-2 0,0 0 0,0-1 0,0-1 0,-1 0 0,0-1 0,0-1 0,0 0 0,-1-1 0,0-1 0,24-22 0,-14 9 0,-1 0 0,-1-2 0,-1 0 0,34-53 0,-36 42 0,0 0 0,-3-1 0,-1-1 0,-1-1 0,-3 0 0,-1 0 0,-1-1 0,6-69 0,-13 73 0,-2-1 0,-1 1 0,-2 0 0,-1-1 0,-2 1 0,-2 1 0,-1-1 0,-1 1 0,-2 0 0,-17-34 0,24 61 0,0-1 0,0 1 0,-1 0 0,-1 0 0,1 0 0,-12-11 0,14 17 0,1 0 0,0 0 0,-1 0 0,1 0 0,-1 1 0,1-1 0,-1 1 0,0 0 0,1 0 0,-1 0 0,0 0 0,0 0 0,0 1 0,0-1 0,0 1 0,0 0 0,0 0 0,0 0 0,0 0 0,0 0 0,0 1 0,0-1 0,0 1 0,-5 2 0,-18 8-1365,2 1-5461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6.231"/>
    </inkml:context>
    <inkml:brush xml:id="br0">
      <inkml:brushProperty name="width" value="0.05" units="cm"/>
      <inkml:brushProperty name="height" value="0.05" units="cm"/>
    </inkml:brush>
  </inkml:definitions>
  <inkml:trace contextRef="#ctx0" brushRef="#br0">1 14 24575,'0'-5'0,"4"-2"0,3 6 0,-1 7 0,-1 12 0,-2 7 0,4 14 0,0 10 0,4 5 0,0 7 0,3 8 0,3 1 0,-1-2 0,2-3 0,-3-8 0,-4-5 0,-3-10-8191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6.605"/>
    </inkml:context>
    <inkml:brush xml:id="br0">
      <inkml:brushProperty name="width" value="0.05" units="cm"/>
      <inkml:brushProperty name="height" value="0.05" units="cm"/>
    </inkml:brush>
  </inkml:definitions>
  <inkml:trace contextRef="#ctx0" brushRef="#br0">34 1 24575,'-5'0'0,"-6"0"0,-1 4 0,7 7 0,7 6 0,14 0 0,9 2 0,9 2 0,7 2 0,8 2 0,3-3 0,8-1 0,2-4 0,1 0 0,-12-3-8191</inkml:trace>
  <inkml:trace contextRef="#ctx0" brushRef="#br0" timeOffset="1">963 110 24575,'4'-4'0,"7"-7"0,6-1 0,4-3 0,0-4 0,-1-4 0,-7 8 0,-11 10 0,-10 11 0,-9 9 0,-10 7 0,-6 4 0,-6 7 0,-6 2 0,-4 1 0,-8-2 0,5-7-8191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7.620"/>
    </inkml:context>
    <inkml:brush xml:id="br0">
      <inkml:brushProperty name="width" value="0.05" units="cm"/>
      <inkml:brushProperty name="height" value="0.05" units="cm"/>
    </inkml:brush>
  </inkml:definitions>
  <inkml:trace contextRef="#ctx0" brushRef="#br0">1 205 24575,'5'-13'0,"-1"-1"0,0 1 0,0 0 0,-1-1 0,1-23 0,0-54 0,-4 81 0,-2 119 0,9 313 0,-2-376 0,1 1 0,20 66 0,-19-89 0,2 0 0,0-1 0,1 0 0,1-1 0,2 0 0,19 27 0,-28-44-85,0 1 0,0-1-1,0 0 1,1-1 0,0 1-1,0-1 1,0 0 0,1 0-1,-1 0 1,1-1 0,0 0-1,0 0 1,0 0 0,0-1-1,12 3 1,12-3-6741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7.948"/>
    </inkml:context>
    <inkml:brush xml:id="br0">
      <inkml:brushProperty name="width" value="0.05" units="cm"/>
      <inkml:brushProperty name="height" value="0.05" units="cm"/>
    </inkml:brush>
  </inkml:definitions>
  <inkml:trace contextRef="#ctx0" brushRef="#br0">270 133 24575,'-24'-2'0,"0"0"0,-29-7 0,40 5 0,-1 1 0,0 1 0,-1 0 0,1 1 0,0 1 0,0 0 0,0 1 0,-1 0 0,-18 5 0,25-1 0,12-1 0,17-1 0,25-5 0,1-2 0,-1-2 0,52-14 0,-30 5 0,176-44-1365,-181 38-5461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8.305"/>
    </inkml:context>
    <inkml:brush xml:id="br0">
      <inkml:brushProperty name="width" value="0.05" units="cm"/>
      <inkml:brushProperty name="height" value="0.05" units="cm"/>
    </inkml:brush>
  </inkml:definitions>
  <inkml:trace contextRef="#ctx0" brushRef="#br0">12 86 24575,'-5'0'0,"-1"4"0,5 2 0,2 5 0,7 5 0,0 8 0,5 6 0,4 7 0,4 1 0,8 4 0,3 4 0,2-1 0,3-4 0,1-4 0,-2-4 0,-2-7 0,-7-8-8191</inkml:trace>
  <inkml:trace contextRef="#ctx0" brushRef="#br0" timeOffset="1">340 140 24575,'0'-13'0,"-1"0"0,-1-1 0,1 1 0,-2 0 0,0 1 0,-1-1 0,-8-22 0,11 35 0,1-1 0,0 0 0,-1 0 0,1 0 0,-1 0 0,1 0 0,-1 1 0,0-1 0,1 0 0,-1 1 0,0-1 0,1 0 0,-1 1 0,0-1 0,0 1 0,1-1 0,-1 1 0,0-1 0,-2 0 0,2 1 0,1 0 0,-1 0 0,0 0 0,1 1 0,-1-1 0,0 0 0,1 0 0,-1 0 0,0 1 0,1-1 0,-1 0 0,0 1 0,1-1 0,-1 1 0,1-1 0,-1 1 0,1-1 0,-1 1 0,1-1 0,-1 2 0,-3 4 0,0 0 0,0 1 0,1-1 0,-3 9 0,3-7 0,-215 444-1365,200-416-5461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8.647"/>
    </inkml:context>
    <inkml:brush xml:id="br0">
      <inkml:brushProperty name="width" value="0.05" units="cm"/>
      <inkml:brushProperty name="height" value="0.05" units="cm"/>
    </inkml:brush>
  </inkml:definitions>
  <inkml:trace contextRef="#ctx0" brushRef="#br0">1 148 24575,'1'-8'0,"1"0"0,0 0 0,1 0 0,-1 0 0,1 1 0,1-1 0,0 1 0,0 0 0,6-8 0,-3 3 0,-4 6 0,1 1 0,0-1 0,0 1 0,0 0 0,1-1 0,6-5 0,-10 11 0,0-1 0,0 0 0,1 0 0,-1 0 0,0 1 0,0-1 0,1 1 0,-1-1 0,1 1 0,-1-1 0,0 1 0,1 0 0,-1 0 0,1 0 0,-1-1 0,0 1 0,1 1 0,-1-1 0,1 0 0,-1 0 0,1 0 0,-1 1 0,0-1 0,1 1 0,-1-1 0,0 1 0,1 0 0,-1-1 0,0 1 0,0 0 0,0 0 0,0 0 0,0 0 0,0 0 0,0 0 0,2 2 0,3 4 0,-1 1 0,0-1 0,0 1 0,-1 0 0,0 1 0,0-1 0,-1 1 0,0-1 0,2 11 0,13 89 0,-14-73 0,19 299 0,-8-60 0,-14-260 24,1 1 0,1-1 0,0 0 0,9 25 0,-12-37-57,1-1 0,0 1 0,-1 0 0,1 0 0,0 0 0,0-1 0,0 1 0,1 0 0,-1-1 0,0 1 0,0-1 0,1 1 0,-1-1 0,1 0 0,-1 0 0,1 1 0,0-1 0,0 0 0,-1-1 0,1 1 0,0 0 0,0 0 0,0-1 0,0 1 0,0-1 0,0 0 0,0 1 0,0-1 0,0 0 0,0 0 0,0 0 0,0 0 0,0-1 0,-1 1 0,1-1 0,0 1 0,0-1 0,0 1 0,0-1 0,0 0 0,-1 0 0,1 0 0,0 0 0,1-2 0,20-13-6793</inkml:trace>
  <inkml:trace contextRef="#ctx0" brushRef="#br0" timeOffset="1">138 393 24575,'-10'0'0,"-7"0"0,-6 0 0,-3 0 0,7 0 0,16-5 0,18-1 0,16 0 0,12-3 0,7 0 0,6-4 0,-8 1-8191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9.573"/>
    </inkml:context>
    <inkml:brush xml:id="br0">
      <inkml:brushProperty name="width" value="0.05" units="cm"/>
      <inkml:brushProperty name="height" value="0.05" units="cm"/>
    </inkml:brush>
  </inkml:definitions>
  <inkml:trace contextRef="#ctx0" brushRef="#br0">4 139 24575,'-2'-32'0,"1"24"0,0-1 0,1 1 0,0-1 0,0 1 0,1 0 0,0-1 0,0 1 0,1-1 0,0 1 0,5-12 0,-7 20 0,0 0 0,0 0 0,1 0 0,-1 0 0,0 0 0,0-1 0,0 1 0,0 0 0,0 0 0,0 0 0,1 0 0,-1 0 0,0 0 0,0-1 0,0 1 0,0 0 0,0 0 0,1 0 0,-1 0 0,0 0 0,0 0 0,0 0 0,0 0 0,1 0 0,-1 0 0,0 0 0,0 0 0,0 0 0,1 0 0,-1 0 0,0 0 0,0 0 0,0 0 0,0 0 0,1 0 0,-1 0 0,0 0 0,0 0 0,0 1 0,0-1 0,0 0 0,1 0 0,-1 0 0,0 0 0,0 0 0,0 0 0,0 1 0,8 11 0,2 16 0,62 447 0,-60-368 0,-3 19 0,6 41 0,-7-147 0,-8-20 0,0 0 0,0 0 0,1 1 0,-1-1 0,0 0 0,0 0 0,1 0 0,-1 0 0,0 0 0,0 0 0,1 0 0,-1 0 0,0 0 0,0 0 0,1 0 0,-1 0 0,0 0 0,0 0 0,1 0 0,-1 0 0,0 0 0,0 0 0,1 0 0,-1 0 0,0 0 0,0-1 0,1 1 0,-1 0 0,0 0 0,0 0 0,0 0 0,1 0 0,-1-1 0,0 1 0,0 0 0,0 0 0,0 0 0,0-1 0,1 1 0,16-37 0,11-46 0,53-137 0,-65 183 0,2 1 0,1 1 0,41-57 0,-56 85 0,1 1 0,1 0 0,-1 1 0,1-1 0,0 1 0,1 0 0,-1 0 0,1 1 0,0 0 0,0 0 0,0 1 0,12-5 0,-15 7 0,0 0 0,0 1 0,-1-1 0,1 1 0,0 0 0,0 0 0,0 0 0,0 1 0,0-1 0,0 1 0,0 0 0,0 0 0,0 0 0,-1 1 0,1-1 0,0 1 0,-1 0 0,0 0 0,1 0 0,-1 0 0,0 1 0,0-1 0,0 1 0,0 0 0,-1 0 0,4 5 0,3 4-3,0 1-1,-1 0 1,-1 0-1,0 1 0,8 23 1,16 78 121,-21-74-849,16 41 0,-16-59-6095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9.901"/>
    </inkml:context>
    <inkml:brush xml:id="br0">
      <inkml:brushProperty name="width" value="0.05" units="cm"/>
      <inkml:brushProperty name="height" value="0.05" units="cm"/>
    </inkml:brush>
  </inkml:definitions>
  <inkml:trace contextRef="#ctx0" brushRef="#br0">1 69 24575,'0'-5'0,"0"-10"0,0-8 0,5 5 0,1 11 0,4 10 0,1 14 0,3 14 0,4 11 0,3 11 0,-1 8 0,-1 6 0,3 1 0,0-2 0,3-2 0,-3-3 0,-2-7 0,-3-14-8191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0.648"/>
    </inkml:context>
    <inkml:brush xml:id="br0">
      <inkml:brushProperty name="width" value="0.05" units="cm"/>
      <inkml:brushProperty name="height" value="0.05" units="cm"/>
    </inkml:brush>
  </inkml:definitions>
  <inkml:trace contextRef="#ctx0" brushRef="#br0">6 904 24575,'-1'-1'0,"1"1"0,-1 0 0,1-1 0,0 1 0,-1-1 0,1 1 0,0-1 0,-1 1 0,1-1 0,0 1 0,0-1 0,-1 0 0,1 1 0,0-1 0,0 1 0,0-1 0,0 1 0,0-1 0,0 0 0,0 1 0,0-1 0,0 1 0,0-1 0,0 0 0,0 1 0,0-1 0,0 1 0,0-1 0,1 1 0,-1-2 0,17-13 0,27-5 0,145-35 0,-31 10 0,-34-2 0,-80 29 0,-41 17 0,-1 0 0,1 0 0,-1 0 0,0 0 0,1 1 0,0-1 0,-1 1 0,1 0 0,-1-1 0,1 1 0,-1 0 0,1 1 0,0-1 0,3 1 0,-4 0 0,-1 0 0,0 0 0,1 0 0,-1 0 0,0 0 0,0 0 0,0 0 0,0 0 0,0 1 0,0-1 0,0 0 0,0 1 0,0-1 0,0 1 0,-1-1 0,1 1 0,-1-1 0,1 1 0,-1-1 0,0 1 0,1 0 0,-1-1 0,0 4 0,4 107 0,-1-9 0,1-66 0,2 1 0,15 52 0,-21-87 0,1-1 0,0 1 0,0-1 0,0 1 0,0-1 0,1 1 0,-1-1 0,0 0 0,1 0 0,0 0 0,0 0 0,-1 0 0,4 3 0,-4-5 0,0 1 0,0-1 0,0 0 0,0 0 0,0 1 0,0-1 0,0 0 0,0 0 0,0 0 0,0 0 0,0 0 0,0 0 0,0 0 0,0 0 0,0-1 0,0 1 0,0 0 0,0 0 0,0-1 0,0 1 0,0-1 0,0 1 0,0-1 0,0 1 0,0-1 0,-1 0 0,1 1 0,0-1 0,0 0 0,-1 0 0,1 1 0,0-1 0,-1 0 0,1 0 0,-1 0 0,1-1 0,8-14 0,-1-1 0,-1 0 0,0-1 0,-1 1 0,-1-1 0,-1 0 0,3-23 0,2-5 0,4-17 0,-6 25 0,1 1 0,2 1 0,22-54 0,-29 85 0,-1 0 0,1 0 0,0 0 0,1 0 0,-1 0 0,1 1 0,0 0 0,0-1 0,0 1 0,9-5 0,-11 8 0,0 0 0,0 0 0,0 0 0,0 0 0,0 0 0,0 1 0,0-1 0,0 1 0,0-1 0,0 1 0,1 0 0,-1 0 0,0 0 0,0 0 0,0 0 0,0 1 0,1-1 0,-1 0 0,0 1 0,0 0 0,0 0 0,0-1 0,0 1 0,0 0 0,0 1 0,-1-1 0,1 0 0,0 0 0,0 1 0,-1-1 0,2 3 0,7 7 0,0 2 0,-1-1 0,-1 1 0,0 0 0,-1 1 0,-1 0 0,9 25 0,-8-22 0,0 0 0,0 0 0,2-1 0,18 27 0,-27-42 0,1 0 0,-1 0 0,1 0 0,-1 0 0,1-1 0,0 1 0,-1 0 0,1 0 0,0-1 0,0 1 0,0 0 0,-1-1 0,1 1 0,0-1 0,0 1 0,0-1 0,0 1 0,0-1 0,0 0 0,0 1 0,0-1 0,0 0 0,0 0 0,0 0 0,0 0 0,0 0 0,0 0 0,1 0 0,-1 0 0,0 0 0,0-1 0,0 1 0,0 0 0,0-1 0,0 1 0,0 0 0,-1-1 0,1 0 0,0 1 0,0-1 0,0 1 0,0-1 0,-1 0 0,1 0 0,0 1 0,0-1 0,0-2 0,4-4 0,0-1 0,0 0 0,-1 0 0,5-14 0,-3 10 0,-3 5 0,1-4 0,1 0 0,1 0 0,0 1 0,0 0 0,15-18 0,-19 27 0,0-1 0,0 0 0,0 1 0,0-1 0,0 1 0,0 0 0,0-1 0,0 1 0,1 0 0,-1 0 0,0 1 0,1-1 0,-1 0 0,1 1 0,-1 0 0,1-1 0,-1 1 0,1 0 0,-1 0 0,1 0 0,-1 1 0,0-1 0,1 1 0,-1-1 0,1 1 0,-1 0 0,0 0 0,1 0 0,-1 0 0,0 0 0,0 0 0,0 1 0,0-1 0,3 3 0,9 7 0,-2 1 0,1 0 0,-1 1 0,15 21 0,-17-20 0,1-1 0,0 0 0,25 21 0,-30-30 0,0 0 0,-1-1 0,1 1 0,0-1 0,1-1 0,-1 1 0,0-1 0,1 0 0,-1-1 0,1 1 0,0-1 0,-1-1 0,14 1 0,-9-2 0,0 1 0,0-2 0,0 0 0,-1 0 0,1-1 0,-1 0 0,0 0 0,0-2 0,0 1 0,0-1 0,0 0 0,-1-1 0,0 0 0,-1-1 0,1 0 0,-1 0 0,0-1 0,13-17 0,-12 12 0,0 0 0,-1-1 0,-1 0 0,0-1 0,-1 1 0,0-1 0,-1-1 0,-1 1 0,0-1 0,-1 1 0,-1-1 0,0-23 0,-3 7 0,-1 0 0,-1 1 0,-2-1 0,-1 1 0,-13-38 0,-1 13 0,-49-101 0,60 140 0,-1 0 0,-18-25 0,26 39 0,0-1 0,0 1 0,-1 1 0,0-1 0,1 0 0,-1 1 0,0-1 0,0 1 0,0 0 0,-1 0 0,1 0 0,0 0 0,-1 1 0,1-1 0,-1 1 0,0 0 0,1 0 0,-1 0 0,0 1 0,-4-1 0,6 1 0,0 0 0,0 1 0,1-1 0,-1 1 0,0-1 0,0 1 0,1 0 0,-1-1 0,1 1 0,-1 0 0,0 0 0,1 0 0,0 1 0,-1-1 0,1 0 0,0 0 0,-1 1 0,0 2 0,-1-1 0,1 1 0,0 0 0,0 1 0,0-1 0,1 0 0,-1 0 0,0 7 0,0 4 0,0 1 0,1-1 0,2 24 0,2-2 0,3 0 0,1 0 0,1-1 0,2 0 0,2-1 0,1 0 0,1-1 0,23 37 0,-2-11 0,2-2 0,4-2 0,69 76 0,-101-122-112,-1-1-27,-1 0 0,1 0 0,1-1-1,0-1 1,0 0 0,0 0 0,1 0-1,13 6 1,-4-8-6687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1.866"/>
    </inkml:context>
    <inkml:brush xml:id="br0">
      <inkml:brushProperty name="width" value="0.05" units="cm"/>
      <inkml:brushProperty name="height" value="0.05" units="cm"/>
    </inkml:brush>
  </inkml:definitions>
  <inkml:trace contextRef="#ctx0" brushRef="#br0">1 59 24575,'1'-4'0,"0"0"0,0 1 0,0-1 0,0 0 0,1 1 0,0 0 0,0-1 0,0 1 0,0 0 0,0 0 0,0 0 0,1 0 0,0 0 0,-1 1 0,1-1 0,0 1 0,4-3 0,-6 5 0,0 0 0,1 0 0,-1 0 0,0 0 0,0 0 0,1 1 0,-1-1 0,0 0 0,0 0 0,1 1 0,-1-1 0,0 1 0,0-1 0,0 1 0,0 0 0,0-1 0,0 1 0,0 0 0,0 0 0,0 0 0,0 0 0,1 1 0,18 27 0,-17-24 0,35 67 0,-4 1 0,-3 1 0,-3 2 0,25 104 0,-44-140-682,9 75-1,-16-80-6143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0.286"/>
    </inkml:context>
    <inkml:brush xml:id="br0">
      <inkml:brushProperty name="width" value="0.05" units="cm"/>
      <inkml:brushProperty name="height" value="0.05" units="cm"/>
    </inkml:brush>
  </inkml:definitions>
  <inkml:trace contextRef="#ctx0" brushRef="#br0">465 0 24575,'-1'6'0,"-1"-1"0,1 0 0,-1 1 0,0-1 0,-1 0 0,1 0 0,-1 0 0,-6 8 0,-3 6 0,-49 121 0,16-36 0,-81 148 0,-40 84 0,162-327 0,-1 2 0,0 0 0,1 0 0,1 1 0,-4 14 0,7-24 0,-1 0 0,1 0 0,0-1 0,-1 1 0,1 0 0,0 0 0,0 0 0,1 0 0,-1 0 0,0-1 0,1 1 0,-1 0 0,1 0 0,-1 0 0,1-1 0,0 1 0,0 0 0,-1-1 0,1 1 0,0-1 0,1 1 0,-1-1 0,0 1 0,0-1 0,1 0 0,-1 0 0,1 1 0,-1-1 0,1 0 0,-1 0 0,1 0 0,0-1 0,-1 1 0,4 1 0,3-1 0,1 1 0,-1-1 0,1 0 0,-1-1 0,1 0 0,-1 0 0,13-3 0,64-16 0,-28 6 0,22 0 0,1 4 0,112 1 0,160 32 0,-346-23 0,-1 0 0,1-1 0,0 0 0,0 0 0,0 0 0,0-1 0,0 0 0,7-2 0,-12 3 0,1-1 0,-1 0 0,1 0 0,-1 0 0,1 0 0,-1 0 0,0 0 0,0 0 0,1 0 0,-1 0 0,0 0 0,0-1 0,0 1 0,0 0 0,-1-1 0,1 1 0,0-1 0,0 1 0,-1-1 0,1 1 0,-1-1 0,0 0 0,1 1 0,-1-1 0,0 0 0,0 1 0,0-1 0,0 0 0,0 1 0,0-1 0,0 1 0,-1-1 0,0-3 0,-6-22 0,0 0 0,-2 0 0,-17-36 0,-43-74 0,67 134 0,-21-41-114,-173-304-1137,186 332-5575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273"/>
    </inkml:context>
    <inkml:brush xml:id="br0">
      <inkml:brushProperty name="width" value="0.05" units="cm"/>
      <inkml:brushProperty name="height" value="0.05" units="cm"/>
    </inkml:brush>
  </inkml:definitions>
  <inkml:trace contextRef="#ctx0" brushRef="#br0">129 516 24575,'-3'-25'0,"0"1"0,-2 0 0,0-1 0,-2 2 0,0-1 0,-14-26 0,-3-15 0,10 25 0,6 21 0,1 1 0,1-1 0,1-1 0,1 1 0,0-1 0,-1-26 0,5 44 0,0 0 0,0 0 0,0 0 0,0 0 0,0 0 0,0 0 0,1 0 0,-1 0 0,0 0 0,1 0 0,0 0 0,0 0 0,-1 0 0,1 0 0,0 0 0,1 1 0,-1-1 0,0 0 0,0 1 0,1-1 0,-1 1 0,1-1 0,-1 1 0,1 0 0,0-1 0,-1 1 0,1 0 0,0 0 0,0 0 0,0 0 0,0 1 0,0-1 0,0 1 0,0-1 0,0 1 0,0-1 0,0 1 0,0 0 0,0 0 0,0 0 0,0 0 0,0 1 0,0-1 0,0 0 0,4 2 0,8 2 0,0 0 0,-1 1 0,1 1 0,-1 0 0,15 10 0,-5-3 0,-1 2 0,0 0 0,-1 1 0,35 36 0,-49-44 0,1 0 0,-2 0 0,1 1 0,-1 0 0,0 0 0,-1 0 0,0 1 0,-1 0 0,0 0 0,0 0 0,-1 0 0,-1 1 0,1-1 0,0 22 0,-3-27 5,0-1-1,-1 1 0,0 0 0,0 0 1,0-1-1,0 1 0,-1 0 0,0-1 1,0 0-1,0 1 0,0-1 1,-1 0-1,0 0 0,0 0 0,0 0 1,0-1-1,0 1 0,-1-1 0,1 0 1,-1 0-1,0 0 0,0 0 1,0-1-1,-1 0 0,1 0 0,-1 0 1,-4 2-1,1-2-103,-1 1 0,1-1 0,-1 0 0,1 0 0,-1-1 0,0-1 0,1 1 0,-1-1 0,0-1 0,1 0 0,-1 0 0,0 0 0,1-1 0,-11-4 0,-9-7-6727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605"/>
    </inkml:context>
    <inkml:brush xml:id="br0">
      <inkml:brushProperty name="width" value="0.05" units="cm"/>
      <inkml:brushProperty name="height" value="0.05" units="cm"/>
    </inkml:brush>
  </inkml:definitions>
  <inkml:trace contextRef="#ctx0" brushRef="#br0">238 347 24575,'-18'-10'0,"-16"-2"0,28 12 0,0-1 0,-1 1 0,1 0 0,0 0 0,0 0 0,0 1 0,0 0 0,0 1 0,0-1 0,1 1 0,-1 0 0,0 0 0,1 1 0,-1 0 0,1 0 0,-7 5 0,5-3 0,1 1 0,-1-1 0,1 2 0,1-1 0,-1 1 0,1-1 0,0 1 0,0 1 0,1-1 0,0 1 0,-3 8 0,4-9 0,1 0 0,0 0 0,0 0 0,1 0 0,0 0 0,0 0 0,1 0 0,0 0 0,0 1 0,0-1 0,1 0 0,0 0 0,2 8 0,-1-10 0,0 0 0,0 0 0,1 0 0,-1 0 0,1 0 0,0-1 0,1 1 0,-1-1 0,1 0 0,0 0 0,0 0 0,0 0 0,0-1 0,0 1 0,1-1 0,0 0 0,0-1 0,8 4 0,-3-2 0,0-1 0,1 0 0,-1 0 0,1-1 0,-1-1 0,1 0 0,0 0 0,-1-1 0,1-1 0,0 1 0,0-2 0,-1 0 0,1 0 0,12-5 0,-15 5 0,-1 0 0,0-1 0,-1-1 0,1 1 0,0-1 0,-1 0 0,0 0 0,0-1 0,0 0 0,0 0 0,-1 0 0,0-1 0,0 1 0,-1-1 0,1-1 0,-1 1 0,-1-1 0,1 1 0,-1-1 0,0 0 0,2-9 0,-1-4 0,-1 1 0,-1-1 0,-1 1 0,-1-1 0,0 0 0,-2 1 0,0-1 0,-6-24 0,-53-156 0,35 123 0,24 69 0,-6-15 0,9 21 0,5 13 0,72 160 0,-44-92 0,3-2 0,47 73 0,-57-113-1365,-3-11-5461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949"/>
    </inkml:context>
    <inkml:brush xml:id="br0">
      <inkml:brushProperty name="width" value="0.05" units="cm"/>
      <inkml:brushProperty name="height" value="0.05" units="cm"/>
    </inkml:brush>
  </inkml:definitions>
  <inkml:trace contextRef="#ctx0" brushRef="#br0">113 672 24575,'1'-7'0,"0"0"0,1 1 0,0-1 0,0 1 0,0 0 0,1 0 0,5-9 0,3-9 0,41-93 0,-30 70 0,-2-1 0,22-76 0,-41 117 0,20-92 0,-19 88 0,-1-1 0,-1 1 0,1-1 0,-2 1 0,1-1 0,-5-17 0,5 26 0,-1 1 0,1 0 0,-1-1 0,0 1 0,0-1 0,0 1 0,0 0 0,0 0 0,0 0 0,-1 0 0,1 0 0,-1 0 0,0 0 0,1 0 0,-1 0 0,0 1 0,0-1 0,0 1 0,0-1 0,0 1 0,0 0 0,-3-1 0,1 1 0,1 0 0,-1 1 0,0-1 0,1 1 0,-1 0 0,1 0 0,-1 1 0,1-1 0,-1 1 0,1 0 0,-1 0 0,1 0 0,-6 3 0,-3 1 0,1 1 0,1 0 0,-1 1 0,1 0 0,0 1 0,1 0 0,-17 17 0,12-6 0,1 0 0,1 1 0,1 1 0,0 0 0,2 0 0,0 1 0,1 0 0,2 0 0,0 1 0,1-1 0,2 1 0,0 1 0,1-1 0,2 28 0,2-12 0,1-1 0,2-1 0,2 1 0,1-1 0,2 0 0,2-1 0,31 69 0,-1-28 0,54 74 0,2 3 0,-93-146 20,0 1 0,0 0 0,-1 0 0,0 0 0,3 14 0,-7-21-59,1 0 0,-1 0 0,0-1 0,0 1 0,1 0 0,-1 0-1,-1-1 1,1 1 0,0 0 0,0 0 0,-1-1 0,1 1 0,-1 0 0,1-1 0,-1 1 0,0 0 0,0-1 0,1 1-1,-1-1 1,0 1 0,0-1 0,-1 0 0,1 1 0,0-1 0,0 0 0,-1 0 0,1 0 0,-1 0 0,1 0 0,-1 0 0,1 0-1,-1 0 1,1-1 0,-1 1 0,0-1 0,1 1 0,-3 0 0,-20 3-6787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3.328"/>
    </inkml:context>
    <inkml:brush xml:id="br0">
      <inkml:brushProperty name="width" value="0.05" units="cm"/>
      <inkml:brushProperty name="height" value="0.05" units="cm"/>
    </inkml:brush>
  </inkml:definitions>
  <inkml:trace contextRef="#ctx0" brushRef="#br0">1 306 24575,'0'-9'0,"0"-8"0,4-11 0,7-4 0,6-2 0,9 0 0,5 1 0,6 2 0,2 6 0,3 3 0,5 5 0,-3 5 0,-2 5 0,-5 4 0,-4 2 0,-12 6 0,-10 2-8191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4.927"/>
    </inkml:context>
    <inkml:brush xml:id="br0">
      <inkml:brushProperty name="width" value="0.05" units="cm"/>
      <inkml:brushProperty name="height" value="0.05" units="cm"/>
    </inkml:brush>
  </inkml:definitions>
  <inkml:trace contextRef="#ctx0" brushRef="#br0">22 1013 24575,'1'-15'0,"1"0"0,0 0 0,8-24 0,-1 2 0,-29 150 0,-5 125 0,24-221 0,1 1 0,1-1 0,1 1 0,0-1 0,1 0 0,1 1 0,1-2 0,0 1 0,13 26 0,-15-37 0,1 1 0,0-1 0,0 0 0,0 0 0,1 0 0,0 0 0,0-1 0,0 0 0,1 0 0,0 0 0,0-1 0,0 0 0,0 0 0,1 0 0,-1-1 0,1 0 0,0 0 0,0-1 0,0 0 0,1 0 0,-1-1 0,0 1 0,1-2 0,13 1 0,-16-1 0,1-1 0,-1 1 0,0-1 0,0 0 0,0 0 0,1-1 0,-1 1 0,-1-1 0,1 0 0,0-1 0,0 1 0,-1-1 0,1 0 0,5-5 0,-4 2 0,-1 1 0,1-1 0,-2 0 0,1-1 0,-1 1 0,0-1 0,0 0 0,5-14 0,-2 1 0,-2 0 0,0-1 0,-1 1 0,-1-1 0,-1 1 0,-2-33 0,-1 17 0,-9-53 0,7 73 0,-1-1 0,0 1 0,-1 0 0,-1 0 0,-10-19 0,3 18 0,12 17 0,1 0 0,0 0 0,-1-1 0,1 1 0,0 0 0,-1 0 0,1 0 0,0 0 0,-1-1 0,1 1 0,-1 0 0,1 0 0,0 0 0,-1 0 0,1 0 0,-1 0 0,1 0 0,-1 0 0,1 0 0,0 0 0,-1 0 0,1 0 0,-1 0 0,1 1 0,-1-1 0,0 1 0,0 0 0,0 0 0,0 1 0,1-1 0,-1 0 0,0 1 0,1-1 0,-1 0 0,1 1 0,-1-1 0,1 1 0,0-1 0,-1 1 0,1-1 0,0 1 0,0-1 0,0 1 0,0-1 0,0 0 0,1 3 0,1 16 0,0-1 0,1 1 0,2-1 0,0 1 0,1-2 0,0 1 0,2 0 0,0-1 0,13 20 0,-15-28 0,1-1 0,0 0 0,0 0 0,1-1 0,0 0 0,0 0 0,1-1 0,0 0 0,0 0 0,1-1 0,0 0 0,0-1 0,0 0 0,0-1 0,1 0 0,0 0 0,15 2 0,-11-4 0,-1 0 0,1-1 0,0-1 0,-1 0 0,1-1 0,0-1 0,-1 0 0,0-1 0,1 0 0,-1-1 0,0-1 0,18-9 0,-24 10 0,0 0 0,0-1 0,0 0 0,-1-1 0,0 0 0,0 0 0,0 0 0,-1-1 0,1 0 0,-2 0 0,1-1 0,-1 1 0,0-1 0,-1 0 0,0-1 0,0 1 0,-1-1 0,0 0 0,0 0 0,2-14 0,-4 6 0,0 1 0,-1 0 0,-1 0 0,0 0 0,-2 0 0,1 0 0,-2 1 0,0-1 0,-1 1 0,-1-1 0,-14-26 0,14 29 0,-1 1 0,0 0 0,-1 1 0,-1-1 0,0 2 0,0-1 0,-1 1 0,0 1 0,-1 0 0,0 0 0,0 1 0,-1 0 0,0 1 0,-14-6 0,22 12 0,0-1 0,1 1 0,-1 0 0,0 0 0,0 1 0,1-1 0,-1 1 0,0 0 0,0 0 0,0 0 0,0 0 0,0 1 0,1 0 0,-1-1 0,0 1 0,1 1 0,-1-1 0,0 0 0,1 1 0,-1 0 0,1 0 0,0 0 0,0 0 0,0 1 0,0-1 0,0 1 0,0-1 0,1 1 0,-1 0 0,1 0 0,0 1 0,0-1 0,0 0 0,0 1 0,0-1 0,1 1 0,0-1 0,-1 1 0,1 0 0,1-1 0,-1 1 0,1 0 0,-1 0 0,1 0 0,0 0 0,0-1 0,1 1 0,-1 0 0,1 0 0,0 0 0,0-1 0,0 1 0,0 0 0,1-1 0,-1 1 0,1-1 0,0 0 0,0 1 0,0-1 0,1 0 0,-1 0 0,6 5 0,3 1 0,0-1 0,0 0 0,0 0 0,1-1 0,0-1 0,0 0 0,1 0 0,0-1 0,0-1 0,0 0 0,0-1 0,17 2 0,0-2 0,1 0 0,0-2 0,-1-1 0,43-7 0,-52 5 0,-1-2 0,0 0 0,0-2 0,0 0 0,27-13 0,-42 17 0,1-1 0,-1 0 0,0 0 0,0 0 0,0 0 0,0-1 0,-1 0 0,1 0 0,-1 0 0,0 0 0,0-1 0,0 0 0,-1 0 0,0 0 0,0 0 0,0 0 0,0-1 0,-1 1 0,0-1 0,0 0 0,-1 0 0,3-11 0,-4 15 0,0 0 0,0 0 0,0 0 0,0 0 0,0-1 0,0 1 0,-1 0 0,1 0 0,0 0 0,-1 0 0,0 0 0,1 0 0,-1 0 0,0 1 0,0-1 0,0 0 0,0 0 0,-1 1 0,1-1 0,0 0 0,-1 1 0,1-1 0,-1 1 0,1 0 0,-1 0 0,0-1 0,0 1 0,0 0 0,1 0 0,-1 1 0,0-1 0,0 0 0,0 1 0,0-1 0,0 1 0,0-1 0,-4 1 0,2 0 0,-1 0 0,0 0 0,0 1 0,1-1 0,-1 1 0,1 0 0,-1 0 0,0 1 0,1-1 0,0 1 0,-1 0 0,1 1 0,0-1 0,0 1 0,0-1 0,-3 4 0,0 2 0,0 0 0,0 0 0,1 0 0,0 1 0,1-1 0,0 2 0,0-1 0,1 0 0,0 1 0,0 0 0,2 0 0,-1 0 0,1 0 0,0 0 0,1 1 0,0-1 0,1 0 0,0 1 0,2 15 0,0-17 0,-1-1 0,1 0 0,0 1 0,1-1 0,0 0 0,0 0 0,1 0 0,0-1 0,0 1 0,1-1 0,0 0 0,0 0 0,0 0 0,1-1 0,0 0 0,1 0 0,-1-1 0,1 0 0,0 0 0,0 0 0,1-1 0,-1 0 0,16 6 0,-14-8 0,0 0 0,0 0 0,-1 0 0,1-1 0,0-1 0,0 0 0,0 0 0,0 0 0,0-1 0,0-1 0,0 1 0,0-2 0,9-2 0,-12 2 0,1 1 0,0-1 0,-1-1 0,0 1 0,0-1 0,0 0 0,0 0 0,-1-1 0,1 0 0,-1 0 0,0 0 0,-1 0 0,1-1 0,-1 0 0,0 0 0,-1 0 0,4-7 0,-6 8 0,0 1 0,0-1 0,0 0 0,-1 1 0,1-1 0,-1 0 0,0 0 0,-1 1 0,1-1 0,-1 0 0,0 1 0,0-1 0,0 0 0,-1 1 0,0 0 0,0-1 0,0 1 0,0 0 0,-1 0 0,1 0 0,-1 0 0,-4-4 0,-9-11 0,-1 1 0,-36-30 0,46 42 0,-9-7 0,9 8 0,0-1 0,0 0 0,0 0 0,1-1 0,-1 0 0,-5-9 0,11 14 0,0 0 0,1 1 0,-1-1 0,0 0 0,1 1 0,-1-1 0,1 0 0,0 0 0,-1 0 0,1 1 0,0-1 0,0 0 0,0 0 0,1 0 0,-1 0 0,0 1 0,1-1 0,-1 0 0,1 0 0,-1 1 0,1-1 0,0 0 0,0 1 0,0-1 0,0 1 0,0-1 0,0 1 0,0-1 0,0 1 0,1 0 0,-1-1 0,1 1 0,-1 0 0,1 0 0,-1 0 0,1 0 0,2-1 0,5-3 0,0 0 0,1 1 0,0 0 0,0 0 0,0 1 0,0 0 0,0 1 0,14-1 0,89-3 0,-96 5 0,14 1 0,-1 1 0,0 1 0,54 11 0,-74-11 0,-1 1 0,0-1 0,0 1 0,0 1 0,0 0 0,-1 0 0,1 1 0,-1 0 0,0 0 0,0 1 0,-1 0 0,0 0 0,0 1 0,0 0 0,-1 0 0,7 10 0,-11-12 0,0 0 0,0 0 0,-1-1 0,0 1 0,0 0 0,0 0 0,0 0 0,-1 0 0,0 0 0,0 0 0,0 0 0,-1 0 0,1 1 0,-1-2 0,0 1 0,-1 0 0,1 0 0,-1 0 0,0-1 0,0 1 0,-1-1 0,1 1 0,-1-1 0,-4 5 0,3-3 0,0 0 0,-1-1 0,0 0 0,1 1 0,-2-2 0,1 1 0,0-1 0,-1 1 0,0-2 0,0 1 0,0-1 0,-1 1 0,1-2 0,-1 1 0,1-1 0,-15 3 0,19-5 0,0 1 0,0-1 0,0 0 0,0 0 0,1 0 0,-1 0 0,0-1 0,0 1 0,0-1 0,0 1 0,0-1 0,0 1 0,1-1 0,-1 0 0,0 0 0,1 0 0,-1 0 0,0 0 0,1 0 0,-1 0 0,1-1 0,-2 0 0,2-1 0,0 1 0,0 0 0,0-1 0,0 1 0,0-1 0,0 1 0,0-1 0,1 1 0,0-1 0,-1 0 0,1 1 0,0-1 0,0 0 0,1-2 0,0-5 0,1 0 0,0 0 0,1 0 0,0 0 0,1 0 0,0 1 0,5-10 0,6-4 0,1 1 0,1 1 0,1 0 0,0 1 0,2 1 0,0 1 0,1 1 0,1 1 0,1 1 0,0 0 0,44-19 0,-16 12 0,2 2 0,0 2 0,1 3 0,94-14 0,-87 25 0,-48 4 0,0-1 0,0 0 0,-1 0 0,23-7 0,-35 8 0,0 0 0,1 0 0,-1 0 0,0 0 0,0 0 0,1 0 0,-1 0 0,0-1 0,0 1 0,1 0 0,-1 0 0,0 0 0,0 0 0,0-1 0,1 1 0,-1 0 0,0 0 0,0-1 0,0 1 0,0 0 0,0 0 0,1-1 0,-1 1 0,0 0 0,0 0 0,0-1 0,0 1 0,0 0 0,0 0 0,0-1 0,0 1 0,0 0 0,0-1 0,0 1 0,0 0 0,0 0 0,0-1 0,0 1 0,-1 0 0,1 0 0,0-1 0,0 1 0,0 0 0,0 0 0,0-1 0,-1 1 0,1 0 0,0 0 0,0 0 0,0-1 0,0 1 0,-1 0 0,1 0 0,0 0 0,0 0 0,-1-1 0,1 1 0,0 0 0,0 0 0,-1 0 0,-17-11 0,17 10 0,-22-11 0,1 0 0,-2 2 0,1 1 0,-1 1 0,-31-7 0,51 15 0,-1-1 0,1 1 0,0 0 0,0 0 0,-1 0 0,1 1 0,0-1 0,0 1 0,0 0 0,0 0 0,0 1 0,0-1 0,0 1 0,0 0 0,0 0 0,-4 3 0,2 0 0,0-1 0,1 1 0,0 1 0,0-1 0,1 1 0,0-1 0,0 1 0,0 1 0,-3 6 0,1 0 0,0 1 0,1 0 0,1 0 0,0 0 0,1 0 0,1 1 0,0-1 0,1 1 0,1 16 0,1-20 0,0 0 0,1 0 0,0 0 0,1-1 0,0 1 0,0-1 0,1 0 0,1 0 0,0 0 0,0 0 0,1-1 0,0 0 0,15 16 0,-16-19 0,1-1 0,0 0 0,0 0 0,0-1 0,1 0 0,-1 0 0,1 0 0,0-1 0,0 0 0,0 0 0,1-1 0,-1 0 0,1 0 0,-1-1 0,1 0 0,-1 0 0,1-1 0,0 1 0,0-2 0,12-1 0,-8 0 0,0-1 0,0-1 0,0 0 0,-1 0 0,1-1 0,-1 0 0,0-1 0,-1-1 0,1 0 0,-1 0 0,0-1 0,-1 0 0,0 0 0,0-1 0,-1 0 0,0-1 0,-1 0 0,0 0 0,7-14 0,-6 9 0,-1-1 0,-1 0 0,0 0 0,-1-1 0,0 1 0,-1-1 0,-2 0 0,1 0 0,-2-1 0,0 1 0,-1 0 0,-1 0 0,-4-24 0,-11-22 0,-2 1 0,-3 1 0,-2 1 0,-44-79 0,56 117 0,-20-38 0,28 55 0,-1 0 0,1 0 0,-1 1 0,1 0 0,-1 0 0,-1 0 0,1 0 0,0 0 0,-6-2 0,10 5 0,-1 1 0,1 0 0,-1-1 0,1 1 0,-1 0 0,1-1 0,-1 1 0,1 0 0,-1 0 0,1 0 0,-1-1 0,1 1 0,-1 0 0,0 0 0,1 0 0,-1 0 0,1 0 0,-1 0 0,0 0 0,1 0 0,-1 0 0,1 0 0,-1 0 0,1 1 0,-1-1 0,0 0 0,1 0 0,-1 1 0,1-1 0,-1 0 0,1 1 0,-1-1 0,1 0 0,0 1 0,-1-1 0,1 0 0,-1 1 0,1-1 0,0 1 0,-1-1 0,1 1 0,0-1 0,0 1 0,-1-1 0,1 1 0,0 0 0,0-1 0,0 1 0,-1-1 0,1 1 0,0-1 0,0 1 0,0 0 0,0-1 0,0 1 0,1 0 0,2 39 0,-3-37 0,13 63 0,3 0 0,36 96 0,67 122 0,-100-241 0,125 251-83,-96-199-1199,-26-51-5544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5.864"/>
    </inkml:context>
    <inkml:brush xml:id="br0">
      <inkml:brushProperty name="width" value="0.05" units="cm"/>
      <inkml:brushProperty name="height" value="0.05" units="cm"/>
    </inkml:brush>
  </inkml:definitions>
  <inkml:trace contextRef="#ctx0" brushRef="#br0">366 74 24575,'0'-11'0,"-1"4"0,1-1 0,0 1 0,1-1 0,1-9 0,-2 16 0,0 0 0,0 0 0,1 1 0,-1-1 0,0 0 0,0 1 0,1-1 0,-1 0 0,0 1 0,1-1 0,-1 0 0,1 1 0,-1-1 0,1 1 0,-1-1 0,1 0 0,-1 1 0,1 0 0,-1-1 0,1 1 0,0-1 0,-1 1 0,1 0 0,0-1 0,-1 1 0,1 0 0,0 0 0,0-1 0,-1 1 0,1 0 0,0 0 0,0 0 0,-1 0 0,1 0 0,0 0 0,0 0 0,-1 0 0,1 0 0,0 1 0,-1-1 0,1 0 0,0 0 0,0 1 0,-1-1 0,1 0 0,0 1 0,-1-1 0,1 1 0,-1-1 0,1 1 0,-1-1 0,2 2 0,6 4 0,-1 1 0,0 0 0,0 1 0,0 0 0,-1 0 0,0 0 0,-1 1 0,7 12 0,0 1 0,17 27 0,-2 1 0,-2 2 0,33 105 0,-49-129 0,-2 1 0,-1-1 0,-1 2 0,-2-1 0,-1 0 0,-1 1 0,-2-1 0,-1 1 0,-7 41 0,5-56 0,0-1 0,-1 0 0,-1 0 0,0 0 0,-1-1 0,0 0 0,-1 0 0,-1-1 0,0 0 0,0-1 0,-1 1 0,-1-2 0,0 1 0,0-2 0,-1 0 0,0 0 0,-1-1 0,0 0 0,-14 6 0,12-7 0,-1-1 0,1-1 0,-2 0 0,1-1 0,0 0 0,-1-2 0,1 0 0,-1 0 0,0-2 0,1 0 0,-1-1 0,0-1 0,1 0 0,-1-1 0,1-1 0,-29-10 0,-28-23-1365,11-4-5461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6.241"/>
    </inkml:context>
    <inkml:brush xml:id="br0">
      <inkml:brushProperty name="width" value="0.05" units="cm"/>
      <inkml:brushProperty name="height" value="0.05" units="cm"/>
    </inkml:brush>
  </inkml:definitions>
  <inkml:trace contextRef="#ctx0" brushRef="#br0">1 13 24575,'4'0'0,"7"-5"0,6-1 0,0 5 0,-3 7 0,1 7 0,-2 2-8191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6.589"/>
    </inkml:context>
    <inkml:brush xml:id="br0">
      <inkml:brushProperty name="width" value="0.05" units="cm"/>
      <inkml:brushProperty name="height" value="0.05" units="cm"/>
    </inkml:brush>
  </inkml:definitions>
  <inkml:trace contextRef="#ctx0" brushRef="#br0">139 278 24575,'8'-2'0,"0"1"0,-1-2 0,1 1 0,-1-1 0,0 0 0,1 0 0,-1-1 0,-1 0 0,13-10 0,2 1 0,-13 8 0,0-1 0,-1 0 0,0 0 0,0 0 0,0-1 0,-1 0 0,0 0 0,0-1 0,-1 0 0,0 0 0,4-9 0,-7 14 0,-1 0 0,1 0 0,-1-1 0,0 1 0,0 0 0,0-1 0,0 1 0,-1-1 0,1 1 0,-1-1 0,0 0 0,0 1 0,0-1 0,-1 1 0,1-1 0,-1 1 0,0-1 0,0 1 0,0-1 0,0 1 0,-1 0 0,0 0 0,1 0 0,-1-1 0,0 2 0,0-1 0,0 0 0,-1 0 0,1 1 0,-1-1 0,0 1 0,-3-3 0,-1 1 0,-1 0 0,1 1 0,-1 0 0,0 0 0,0 0 0,0 1 0,0 0 0,-1 1 0,1 0 0,-1 0 0,1 1 0,0 0 0,-1 1 0,1-1 0,0 2 0,-1-1 0,1 1 0,0 0 0,0 1 0,0 0 0,0 0 0,1 1 0,-1 0 0,-9 7 0,13-8 0,1-1 0,0 2 0,0-1 0,0 0 0,1 0 0,-1 1 0,1 0 0,0-1 0,0 1 0,0 0 0,0 0 0,1 0 0,0 0 0,-1 1 0,1-1 0,1 0 0,-1 0 0,1 6 0,0-4 0,1 0 0,0 0 0,0 0 0,1 0 0,0 0 0,0-1 0,0 1 0,1-1 0,-1 1 0,1-1 0,7 9 0,1-1 0,1 0 0,0 0 0,1-1 0,0-1 0,1 0 0,1-1 0,-1 0 0,18 8 0,159 65 0,-186-81 0,-1 0 0,0 0 0,0 1 0,0 0 0,0 0 0,0 0 0,-1 0 0,0 0 0,1 1 0,-1 0 0,0-1 0,-1 1 0,4 5 0,-5-6 0,-1-1 0,1 1 0,0-1 0,-1 1 0,1 0 0,-1-1 0,0 1 0,0-1 0,0 1 0,0 0 0,0-1 0,-1 1 0,1-1 0,-1 1 0,0-1 0,0 1 0,0-1 0,0 1 0,0-1 0,0 0 0,-1 1 0,1-1 0,-1 0 0,1 0 0,-3 2 0,-6 7 0,-1-1 0,0 0 0,-1-1 0,0-1 0,0 0 0,0 0 0,-1-1 0,-21 8 0,9-5 0,0-2 0,-1 0 0,-48 7 0,63-14 20,0 0 0,0 0 0,0-1 0,0-1 0,-20-2 0,26 2-113,1-1 0,-1 1 1,0 0-1,1-1 0,0 0 0,-1 0 0,1-1 0,0 1 1,0-1-1,0 0 0,0 0 0,0 0 0,1 0 1,0-1-1,-5-4 0,-7-19-6733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7.136"/>
    </inkml:context>
    <inkml:brush xml:id="br0">
      <inkml:brushProperty name="width" value="0.05" units="cm"/>
      <inkml:brushProperty name="height" value="0.05" units="cm"/>
    </inkml:brush>
  </inkml:definitions>
  <inkml:trace contextRef="#ctx0" brushRef="#br0">49 340 24575,'0'-20'0,"0"37"0,1 34 0,0-43 0,0 0 0,0-1 0,1 1 0,0 0 0,0-1 0,1 0 0,0 0 0,0 1 0,1-1 0,-1-1 0,2 1 0,-1-1 0,1 0 0,0 0 0,0 0 0,1 0 0,-1-1 0,1 0 0,0 0 0,1-1 0,-1 1 0,1-2 0,0 1 0,0-1 0,0 0 0,1 0 0,-1-1 0,1 0 0,-1 0 0,1 0 0,0-1 0,7 0 0,-8-1 0,1 0 0,-1 0 0,0 0 0,0-1 0,0 0 0,0 0 0,0-1 0,-1 0 0,1 0 0,0-1 0,-1 1 0,1-2 0,10-6 0,-13 8 0,-1-1 0,0 0 0,1 0 0,-1 0 0,0 0 0,0 0 0,-1-1 0,1 1 0,-1-1 0,0 0 0,0 0 0,0 0 0,0 0 0,-1 0 0,1 0 0,-1 0 0,0 0 0,0-1 0,-1 1 0,1 0 0,-1-1 0,0 1 0,-1-7 0,-1-1 0,-1 1 0,0-1 0,-1 0 0,0 1 0,0 0 0,-2 0 0,1 0 0,-1 1 0,-1 0 0,-8-11 0,-5-3 0,-1 1 0,-42-37 0,49 49 0,0 0 0,-1 0 0,-28-13 0,37 21 0,0 0 0,1 0 0,-2 1 0,1 0 0,0 0 0,0 1 0,-1-1 0,1 2 0,-1-1 0,1 0 0,0 1 0,-1 1 0,-11 0 0,17 0 0,0-1 0,-1 0 0,1 0 0,0 1 0,-1-1 0,1 1 0,0-1 0,0 1 0,0 0 0,-1-1 0,1 1 0,0 0 0,0 0 0,0 0 0,0 0 0,0 0 0,0 0 0,1 0 0,-1 0 0,0 0 0,0 0 0,1 0 0,-1 0 0,1 1 0,-1-1 0,0 2 0,1-1 0,0 0 0,1 0 0,-1 1 0,0-1 0,1 0 0,-1 0 0,1 1 0,0-1 0,-1 0 0,1 0 0,0 0 0,0 0 0,3 4 0,1 1 0,1 0 0,0 0 0,0-1 0,0 0 0,1 0 0,14 10 0,-12-11 0,1-1 0,0 0 0,-1-1 0,2 1 0,-1-2 0,0 0 0,1 0 0,-1-1 0,1 0 0,-1-1 0,1 0 0,-1 0 0,1-2 0,-1 1 0,1-1 0,-1 0 0,0-1 0,0-1 0,13-5 0,9-6 0,-1-1 0,0-1 0,-2-2 0,42-34 0,-66 49 0,0 0 0,0 0 0,1 1 0,-1-1 0,1 1 0,-1 1 0,1-1 0,8-2 0,-11 5 0,0-1 0,0 1 0,0 0 0,0 0 0,0 0 0,0 1 0,0-1 0,0 1 0,0-1 0,0 1 0,0 0 0,0 0 0,-1 0 0,1 1 0,0-1 0,-1 1 0,1-1 0,-1 1 0,5 4 0,7 7 0,-1 2 0,0 0 0,-1 0 0,-1 1 0,0 1 0,14 30 0,12 18 0,-36-64 0,-1 0 0,1 0 0,-1 0 0,1-1 0,-1 1 0,1 0 0,0 0 0,-1-1 0,1 1 0,0 0 0,0-1 0,-1 1 0,1-1 0,0 1 0,0-1 0,0 1 0,1-1 0,-1 0 0,-1 0 0,1 0 0,-1 0 0,1 0 0,-1 0 0,1 0 0,-1 0 0,1-1 0,-1 1 0,1 0 0,-1 0 0,1-1 0,-1 1 0,0 0 0,1-1 0,-1 1 0,0 0 0,1-1 0,-1 1 0,0-1 0,1 1 0,-1 0 0,1-2 0,11-37 0,-9 28 0,3-11 0,2 1 0,0-1 0,1 1 0,2 1 0,0 0 0,1 0 0,22-27 0,-28 40 0,0 1 0,0 0 0,1 0 0,-1 0 0,2 1 0,-1 0 0,0 1 0,1-1 0,15-5 0,-17 8 0,1 0 0,-1 1 0,1 0 0,-1 0 0,0 1 0,1 0 0,-1 0 0,1 0 0,-1 1 0,1-1 0,-1 2 0,1-1 0,-1 1 0,11 4 0,-6 0 9,0-1-1,-1 2 1,0-1-1,0 2 1,-1-1 0,0 1-1,0 0 1,-1 1-1,0 0 1,0 0-1,-1 1 1,-1 0-1,11 19 1,-3 0-380,-2 0-1,0 1 1,14 61 0,-13-29-6455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7.760"/>
    </inkml:context>
    <inkml:brush xml:id="br0">
      <inkml:brushProperty name="width" value="0.05" units="cm"/>
      <inkml:brushProperty name="height" value="0.05" units="cm"/>
    </inkml:brush>
  </inkml:definitions>
  <inkml:trace contextRef="#ctx0" brushRef="#br0">1 79 24575,'0'-4'0,"0"-1"0,0 1 0,0 0 0,1 0 0,-1-1 0,1 1 0,0 0 0,1 0 0,-1 0 0,4-7 0,-3 8 0,0 2 0,-1-1 0,1 0 0,0 0 0,0 0 0,0 1 0,0-1 0,0 1 0,1 0 0,-1-1 0,0 1 0,1 0 0,-1 0 0,1 1 0,-1-1 0,1 0 0,-1 1 0,1-1 0,4 1 0,6 0 0,-1 0 0,1 1 0,0 0 0,-1 1 0,1 1 0,-1 0 0,15 5 0,85 38 0,-91-36 0,155 77 71,66 29-1507,-207-103-5390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0.895"/>
    </inkml:context>
    <inkml:brush xml:id="br0">
      <inkml:brushProperty name="width" value="0.05" units="cm"/>
      <inkml:brushProperty name="height" value="0.05" units="cm"/>
    </inkml:brush>
  </inkml:definitions>
  <inkml:trace contextRef="#ctx0" brushRef="#br0">7 56 24575,'-5'0'0,"4"0"0,5 0 0,13 0 0,17 5 0,16 1 0,14 0 0,14-1 0,13-7 0,10-2 0,1 0 0,-3-5 0,-4-1 0,-9 2 0,-15 2 0,-14-2 0,-22-6 0,-16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8.120"/>
    </inkml:context>
    <inkml:brush xml:id="br0">
      <inkml:brushProperty name="width" value="0.05" units="cm"/>
      <inkml:brushProperty name="height" value="0.05" units="cm"/>
    </inkml:brush>
  </inkml:definitions>
  <inkml:trace contextRef="#ctx0" brushRef="#br0">379 180 24575,'-14'-29'0,"-27"-39"0,36 60 0,-1 0 0,-1 0 0,1 1 0,-1 0 0,-1 0 0,1 0 0,-1 1 0,-16-10 0,21 15 0,-1-1 0,1 1 0,0 0 0,-1 0 0,1 0 0,-1 1 0,1-1 0,-1 1 0,1 0 0,-1 0 0,0 0 0,1 0 0,-1 1 0,1 0 0,-1-1 0,1 1 0,0 0 0,-1 1 0,1-1 0,0 1 0,0-1 0,-1 1 0,1 0 0,1 0 0,-1 0 0,0 0 0,0 1 0,1-1 0,-1 1 0,-2 4 0,-5 6 0,0 0 0,1 0 0,1 1 0,0 0 0,-8 22 0,-4 13 60,-22 89 0,36-110-357,0 0 0,3 0 0,0 0 0,2 55 0,5-47-6529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8.717"/>
    </inkml:context>
    <inkml:brush xml:id="br0">
      <inkml:brushProperty name="width" value="0.05" units="cm"/>
      <inkml:brushProperty name="height" value="0.05" units="cm"/>
    </inkml:brush>
  </inkml:definitions>
  <inkml:trace contextRef="#ctx0" brushRef="#br0">0 835 24575,'0'-3'0,"0"-1"0,0 0 0,0 0 0,1 0 0,-1 0 0,1 0 0,2-7 0,-3 10 0,0 1 0,1-1 0,-1 1 0,1-1 0,-1 0 0,1 1 0,0-1 0,-1 1 0,1-1 0,0 1 0,-1 0 0,1-1 0,0 1 0,-1 0 0,1-1 0,0 1 0,0 0 0,-1 0 0,1 0 0,0-1 0,0 1 0,-1 0 0,1 0 0,0 0 0,0 0 0,-1 0 0,1 1 0,0-1 0,0 0 0,0 0 0,-1 0 0,1 1 0,0-1 0,-1 0 0,1 1 0,0-1 0,-1 1 0,1-1 0,0 1 0,-1-1 0,2 2 0,19 12 0,-1 2 0,0 0 0,-1 1 0,32 39 0,-37-42 0,16 22 0,31 49 0,-46-64 0,-15-20 0,0 0 0,1 0 0,-1 0 0,1-1 0,-1 1 0,1 0 0,0-1 0,-1 1 0,1 0 0,0-1 0,-1 1 0,1-1 0,0 1 0,0-1 0,0 1 0,-1-1 0,1 1 0,1-1 0,-2 0 0,1 0 0,-1 0 0,1-1 0,-1 1 0,0 0 0,1 0 0,-1-1 0,0 1 0,1 0 0,-1-1 0,0 1 0,0 0 0,1-1 0,-1 1 0,0 0 0,0-1 0,0 1 0,1 0 0,-1-1 0,0 1 0,0-1 0,0 1 0,0-1 0,0 1 0,0 0 0,0-1 0,1-41 0,-1 33 0,-3-91 0,0 24 0,10-107 0,-6 173 0,1 0 0,0 0 0,1 1 0,-1-1 0,2 1 0,4-10 0,-7 17 0,0 1 0,-1-1 0,1 1 0,0 0 0,0-1 0,0 1 0,0 0 0,0 0 0,1 0 0,-1 0 0,0 0 0,0 0 0,1 0 0,-1 0 0,0 0 0,1 1 0,-1-1 0,3 0 0,-2 1 0,0 0 0,0 0 0,-1 1 0,1-1 0,0 0 0,0 1 0,-1 0 0,1-1 0,0 1 0,-1 0 0,1 0 0,-1 0 0,1 0 0,-1 0 0,1 0 0,-1 0 0,0 0 0,0 1 0,0-1 0,1 0 0,0 3 0,7 9 0,-1 0 0,0 1 0,-1 0 0,-1 1 0,0 0 0,0 0 0,-2 0 0,5 24 0,-5-19 0,1 0 0,2 0 0,16 37 0,-23-57 0,0 1 0,0 0 0,1 0 0,-1 0 0,1-1 0,-1 1 0,0 0 0,1 0 0,-1-1 0,1 1 0,0 0 0,-1-1 0,1 1 0,0-1 0,-1 1 0,1-1 0,0 1 0,0-1 0,-1 1 0,1-1 0,0 0 0,0 1 0,0-1 0,-1 0 0,1 0 0,0 0 0,0 1 0,1-1 0,-1-1 0,1 0 0,-1 1 0,0-1 0,0 0 0,0 0 0,0 0 0,0 0 0,0 0 0,0 0 0,0 0 0,0 0 0,0 0 0,0 0 0,-1 0 0,2-3 0,4-9 0,-1 1 0,6-24 0,-10 29 0,4-11 0,13-37 0,-17 51 0,0 1 0,1-1 0,0 1 0,0-1 0,0 1 0,0 0 0,1 0 0,-1 0 0,1 0 0,0 0 0,5-3 0,-7 5 0,1 1 0,0-1 0,-1 1 0,1-1 0,0 1 0,-1 0 0,1 0 0,0-1 0,-1 1 0,1 1 0,0-1 0,-1 0 0,1 0 0,0 1 0,-1-1 0,1 1 0,0-1 0,-1 1 0,1-1 0,-1 1 0,1 0 0,-1 0 0,1 0 0,-1 0 0,2 2 0,35 33 0,-36-33 0,31 35 0,-13-13 0,1-1 0,1-1 0,29 22 0,-45-40 0,1 0 0,0 0 0,0-1 0,0 0 0,1 0 0,0 0 0,-1-1 0,1-1 0,0 1 0,0-1 0,1-1 0,-1 1 0,0-1 0,0-1 0,1 0 0,-1 0 0,9-1 0,-9-1 0,0-1 0,0 1 0,-1-2 0,1 1 0,-1-1 0,0 0 0,0 0 0,0-1 0,-1 1 0,0-2 0,0 1 0,0-1 0,0 0 0,-1 0 0,0 0 0,0-1 0,-1 0 0,5-8 0,0-3 0,0 1 0,-1-2 0,-1 1 0,0-1 0,-2-1 0,5-25 0,-7 15 0,-1 1 0,-1 0 0,-2 0 0,-1-1 0,-1 1 0,-10-39 0,1 20 0,-2 0 0,-39-88 0,41 110 0,-1 1 0,-22-32 0,30 51 0,1-1 0,-1 1 0,0 0 0,-1 0 0,1 1 0,-1 0 0,0 0 0,-1 0 0,1 0 0,-1 1 0,0 0 0,0 1 0,-9-4 0,15 7 0,-1-1 0,0 1 0,0 0 0,0-1 0,0 1 0,0 0 0,0 0 0,0 0 0,0 0 0,0 1 0,0-1 0,0 0 0,0 1 0,0 0 0,0-1 0,0 1 0,0 0 0,1 0 0,-1 0 0,0 0 0,1 0 0,-1 0 0,1 1 0,-1-1 0,1 0 0,-1 1 0,1-1 0,0 1 0,0 0 0,0-1 0,0 1 0,0 0 0,-1 3 0,-1 3 0,0 1 0,0-1 0,1 1 0,1 0 0,-1-1 0,1 14 0,1 2 0,1-1 0,2 0 0,0 0 0,1 0 0,1 0 0,2-1 0,0 0 0,1 0 0,17 32 0,-3-15 0,1 0 0,2-1 0,1-2 0,32 34 0,-31-41 0,56 46 0,-70-64 0,0-1 0,1-1 0,0 0 0,1-1 0,0-1 0,0 0 0,16 4 0,-12-10-1365,-9-6-5461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3.873"/>
    </inkml:context>
    <inkml:brush xml:id="br0">
      <inkml:brushProperty name="width" value="0.05" units="cm"/>
      <inkml:brushProperty name="height" value="0.05" units="cm"/>
    </inkml:brush>
  </inkml:definitions>
  <inkml:trace contextRef="#ctx0" brushRef="#br0">100 0 24575,'0'1'0,"0"-1"0,1 0 0,-1 0 0,0 0 0,0 0 0,1 1 0,-1-1 0,0 0 0,0 0 0,1 1 0,-1-1 0,0 0 0,0 0 0,0 1 0,0-1 0,1 0 0,-1 1 0,0-1 0,0 0 0,0 0 0,0 1 0,0-1 0,0 0 0,0 1 0,0-1 0,0 0 0,0 1 0,0-1 0,0 0 0,0 1 0,0-1 0,0 0 0,0 1 0,0-1 0,0 0 0,0 1 0,-1-1 0,1 0 0,0 1 0,0-1 0,-8 21 0,6-15 0,-19 53 0,4 2 0,-17 98 0,21-52-10,6 1 0,7 132-1,35 217 156,4 96-1624,-39-522-5347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4.610"/>
    </inkml:context>
    <inkml:brush xml:id="br0">
      <inkml:brushProperty name="width" value="0.05" units="cm"/>
      <inkml:brushProperty name="height" value="0.05" units="cm"/>
    </inkml:brush>
  </inkml:definitions>
  <inkml:trace contextRef="#ctx0" brushRef="#br0">2872 340 24575,'0'-1'0,"1"1"0,-1 0 0,0-1 0,1 1 0,-1-1 0,1 1 0,-1-1 0,0 1 0,0-1 0,1 1 0,-1-1 0,0 0 0,0 1 0,0-1 0,1 1 0,-1-1 0,0 1 0,0-1 0,0 0 0,0 1 0,0-1 0,0 1 0,0-1 0,0 0 0,-1 1 0,1-1 0,0 1 0,0-1 0,0 1 0,-1-2 0,-16-13 0,-27-5 0,-1 8 0,-1 2 0,-1 2 0,-89-5 0,78 9 0,-558-43-300,-238-20-388,4-27 703,840 93-80,-108-20-1073,84 11-4877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4.952"/>
    </inkml:context>
    <inkml:brush xml:id="br0">
      <inkml:brushProperty name="width" value="0.05" units="cm"/>
      <inkml:brushProperty name="height" value="0.05" units="cm"/>
    </inkml:brush>
  </inkml:definitions>
  <inkml:trace contextRef="#ctx0" brushRef="#br0">484 63 24575,'2'0'0,"0"-1"0,-1 0 0,1 0 0,0 0 0,-1 0 0,1 0 0,-1 0 0,1 0 0,-1-1 0,0 1 0,0-1 0,1 1 0,-1 0 0,0-1 0,0 0 0,1-2 0,0 1 0,-1 0 0,1 0 0,-1 0 0,1 0 0,-1 0 0,0 0 0,0 0 0,1-5 0,-3 7 0,1 1 0,0 0 0,0-1 0,0 1 0,0 0 0,0-1 0,-1 1 0,1 0 0,0-1 0,0 1 0,0 0 0,-1-1 0,1 1 0,0 0 0,-1 0 0,1-1 0,0 1 0,0 0 0,-1 0 0,1 0 0,-1-1 0,1 1 0,0 0 0,-1 0 0,1 0 0,0 0 0,-1 0 0,1 0 0,-1 0 0,1 0 0,0 0 0,-1 0 0,1 0 0,0 0 0,-1 0 0,1 0 0,-1 0 0,1 0 0,0 0 0,-1 0 0,1 0 0,0 1 0,-1-1 0,1 0 0,0 0 0,-1 0 0,1 1 0,-22 11 0,21-11 0,-160 90 0,98-58 0,-115 81 0,170-108 0,1 0 0,1 0 0,-1 0 0,1 1 0,0 0 0,1 0 0,-1 0 0,1 1 0,1 0 0,0 0 0,0 0 0,-3 10 0,5-11 0,0 0 0,1 1 0,0-1 0,1 0 0,0 1 0,0-1 0,0 0 0,1 1 0,0-1 0,0 0 0,1 0 0,0 0 0,0 0 0,1 0 0,5 9 0,3 6 24,2-1 0,1 0-1,0-1 1,34 35 0,-9-16-766,48 36 0,-17-21-6084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108"/>
    </inkml:context>
    <inkml:brush xml:id="br0">
      <inkml:brushProperty name="width" value="0.05" units="cm"/>
      <inkml:brushProperty name="height" value="0.05" units="cm"/>
    </inkml:brush>
  </inkml:definitions>
  <inkml:trace contextRef="#ctx0" brushRef="#br0">400 88 24575,'0'-4'0,"0"-12"0,0 1 0,4-23 0,-5 23 0,-8 16 0,-15 17 0,-16 26 0,2 1 0,2 1 0,2 3 0,2 0 0,2 2 0,2 2 0,3 0 0,2 1 0,3 2 0,2 0 0,-18 96 0,32-124 0,1 0 0,1 0 0,2 0 0,0 0 0,2 0 0,1-1 0,1 1 0,15 50 0,-12-58 0,1-1 0,1 1 0,0-1 0,1-1 0,2 0 0,-1-1 0,2 0 0,0 0 0,1-1 0,1-1 0,0-1 0,23 17 0,-15-16 0,0-1 0,0-1 0,1-1 0,0-1 0,1-2 0,1 0 0,-1-1 0,1-2 0,1-1 0,40 3 0,-26-5 0,1-2 0,0-2 0,-1-2 0,1-2 0,-1-2 0,42-12 0,-67 15 0,-1-1 0,0 0 0,0-1 0,0-1 0,-1 0 0,1-1 0,-2-1 0,0 0 0,16-14 0,-25 19 0,1-1 0,-1 1 0,0-1 0,-1 0 0,1 0 0,-1-1 0,0 1 0,0 0 0,-1-1 0,0 0 0,0 0 0,0 0 0,0 0 0,-1 0 0,0 0 0,-1 0 0,1 0 0,-1 0 0,0 0 0,-1 0 0,1-1 0,-1 1 0,0 0 0,-1 0 0,0 0 0,-4-11 0,-2 1 0,-1-1 0,0 1 0,-2 0 0,0 1 0,0 1 0,-1-1 0,-1 2 0,0 0 0,-1 0 0,-21-13 0,-20-12 0,-88-46 0,-18 5 0,148 69 0,19 4 0,25 4 0,-31 2 0,509-28 0,-495 26 0,13-1 0,-1 0 0,1 1 0,0 2 0,47 6 0,-68-6 0,0 2 0,0-1 0,0 1 0,-1-1 0,1 1 0,-1 1 0,0-1 0,1 1 0,-1 0 0,0 0 0,-1 1 0,1-1 0,0 1 0,-1 0 0,0 1 0,0-1 0,0 1 0,-1-1 0,1 1 0,-1 0 0,0 0 0,-1 1 0,1-1 0,-1 0 0,0 1 0,0 0 0,1 9 0,3 31 0,-2 0 0,-3 0 0,-5 74 0,0-25 0,2-11-1365,2-52-5461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636"/>
    </inkml:context>
    <inkml:brush xml:id="br0">
      <inkml:brushProperty name="width" value="0.05" units="cm"/>
      <inkml:brushProperty name="height" value="0.05" units="cm"/>
    </inkml:brush>
  </inkml:definitions>
  <inkml:trace contextRef="#ctx0" brushRef="#br0">518 170 24575,'14'-7'0,"-1"0"0,-1-1 0,23-19 0,-32 25 0,-1 0 0,1-1 0,-1 0 0,0 1 0,0-1 0,0 0 0,0 0 0,-1 0 0,1 0 0,1-5 0,-3 6 0,1 1 0,-1-1 0,0 0 0,0 0 0,0 0 0,0 0 0,0 0 0,0 1 0,0-1 0,-1 0 0,1 0 0,-1 0 0,1 1 0,-1-1 0,0 0 0,0 1 0,0-1 0,0 0 0,0 1 0,-2-3 0,0 1 0,0-1 0,-1 1 0,1 0 0,-1 1 0,0-1 0,0 0 0,0 1 0,0 0 0,-1 0 0,1 0 0,0 1 0,-1 0 0,-7-2 0,-8 0 0,-36-2 0,45 4 0,-38-2 0,1 2 0,0 3 0,-1 1 0,1 3 0,-64 15 0,104-19 0,-1 0 0,1 1 0,0 1 0,0 0 0,0 0 0,0 0 0,-11 9 0,16-11 0,1 0 0,0 1 0,0-1 0,0 0 0,0 1 0,1-1 0,-1 1 0,1 0 0,-1-1 0,1 1 0,0 0 0,0 0 0,0 0 0,0 0 0,1 0 0,-1 0 0,1 0 0,0 0 0,0 0 0,0 0 0,0 0 0,0 0 0,1 0 0,-1 0 0,2 4 0,4 8 0,1 1 0,0-1 0,1 0 0,1 0 0,0-1 0,1 0 0,0-1 0,24 24 0,16 21 0,-30-31 0,0 0 0,-2 2 0,-1 0 0,14 35 0,-24-47 0,-1 1 0,-1 0 0,0 1 0,-1-1 0,-1 1 0,-1 0 0,-1 0 0,-2 35 0,-5-1 0,-15 54 0,3-17 0,10-57 0,5-22 0,0 0 0,1 1 0,0-1 0,1 1 0,0 14 0,1-24 0,0 0 0,0 1 0,1-1 0,-1 1 0,1-1 0,0 0 0,-1 0 0,1 1 0,0-1 0,0 0 0,1 0 0,-1 0 0,0 0 0,1 0 0,-1 0 0,1 0 0,0-1 0,-1 1 0,1-1 0,0 1 0,0-1 0,0 1 0,0-1 0,0 0 0,0 0 0,1 0 0,-1 0 0,0-1 0,0 1 0,5 0 0,4 1 10,0-1 0,0-1 0,1 0 0,-1 0 0,0-1 0,0 0 0,1-1 0,-1-1 0,0 1 0,-1-2 0,19-7 0,-5 0-381,0-2-1,-1 0 1,39-29 0,-21 9-6455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995"/>
    </inkml:context>
    <inkml:brush xml:id="br0">
      <inkml:brushProperty name="width" value="0.05" units="cm"/>
      <inkml:brushProperty name="height" value="0.05" units="cm"/>
    </inkml:brush>
  </inkml:definitions>
  <inkml:trace contextRef="#ctx0" brushRef="#br0">75 61 24575,'-5'0'0,"-6"0"0,-5 0 0,-6 0 0,7 0 0,9 0 0,12 0 0,8 0 0,7 0 0,9 0 0,9-5 0,7-1 0,5 0 0,3-3 0,2-1 0,-5-2 0,-10-1-8191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7.325"/>
    </inkml:context>
    <inkml:brush xml:id="br0">
      <inkml:brushProperty name="width" value="0.05" units="cm"/>
      <inkml:brushProperty name="height" value="0.05" units="cm"/>
    </inkml:brush>
  </inkml:definitions>
  <inkml:trace contextRef="#ctx0" brushRef="#br0">0 217 24575,'102'-4'0,"0"-5"0,-1-4 0,186-48 0,-280 59 0,44-15 0,-49 17 0,0-1 0,0 0 0,0 0 0,0 0 0,0 0 0,0 0 0,0 0 0,0 0 0,-1-1 0,1 1 0,-1-1 0,1 1 0,-1-1 0,1 1 0,-1-1 0,0 0 0,0 0 0,0 0 0,2-3 0,-3 4 0,0 0 0,0 1 0,-1-1 0,1 0 0,0 0 0,0 1 0,0-1 0,-1 0 0,1 0 0,0 1 0,-1-1 0,1 0 0,0 1 0,-1-1 0,1 1 0,-1-1 0,1 1 0,-1-1 0,1 0 0,-1 1 0,0 0 0,1-1 0,-1 1 0,0-1 0,0 1 0,-20-10 0,19 9 0,-32-8 0,0 1 0,0 2 0,-1 1 0,-35-1 0,-3-1 0,42 3 0,-42-4 0,68 8 0,1 0 0,-1 0 0,0 0 0,0 1 0,0 0 0,0 0 0,1 0 0,-1 0 0,1 1 0,-1 0 0,-6 3 0,10-4 0,0 0 0,0 0 0,-1 0 0,1 0 0,0 0 0,0 1 0,0-1 0,0 0 0,0 1 0,0-1 0,1 1 0,-1-1 0,0 1 0,1-1 0,-1 1 0,1 0 0,0-1 0,-1 1 0,1-1 0,0 1 0,0 0 0,0-1 0,0 1 0,0 0 0,0-1 0,2 4 0,0 4 0,1-1 0,0 1 0,8 14 0,-5-9 0,33 79 0,-3 1 0,-5 2 0,-4 2 0,-5 0 0,-4 1 0,7 118 0,-23-177-1365,-2-8-5461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7.667"/>
    </inkml:context>
    <inkml:brush xml:id="br0">
      <inkml:brushProperty name="width" value="0.05" units="cm"/>
      <inkml:brushProperty name="height" value="0.05" units="cm"/>
    </inkml:brush>
  </inkml:definitions>
  <inkml:trace contextRef="#ctx0" brushRef="#br0">0 0 24575,'0'5'0,"0"6"0,0 5 0,0 6 0,0 2 0,0 3 0,0 6 0,0 2 0,0 4 0,0 0 0,0 3 0,0-1 0,0-8-8191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1.269"/>
    </inkml:context>
    <inkml:brush xml:id="br0">
      <inkml:brushProperty name="width" value="0.05" units="cm"/>
      <inkml:brushProperty name="height" value="0.05" units="cm"/>
    </inkml:brush>
  </inkml:definitions>
  <inkml:trace contextRef="#ctx0" brushRef="#br0">1 0 24575,'16'1'0,"0"1"0,0 0 0,-1 1 0,1 0 0,25 10 0,73 38 0,-107-49 0,-1 1 0,0 1 0,0-1 0,-1 1 0,1 0 0,-1 1 0,0-1 0,0 1 0,0 0 0,-1 0 0,0 1 0,0-1 0,0 1 0,0 0 0,-1 0 0,0 0 0,0 0 0,-1 1 0,0-1 0,0 1 0,-1 0 0,1-1 0,-1 1 0,-1 0 0,1 0 0,-1 0 0,0 0 0,-1-1 0,0 1 0,0 0 0,0 0 0,-1-1 0,0 1 0,0-1 0,-6 12 0,-19 26-1365,-3-3-5461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057"/>
    </inkml:context>
    <inkml:brush xml:id="br0">
      <inkml:brushProperty name="width" value="0.05" units="cm"/>
      <inkml:brushProperty name="height" value="0.05" units="cm"/>
    </inkml:brush>
  </inkml:definitions>
  <inkml:trace contextRef="#ctx0" brushRef="#br0">25 13 24575,'0'-5'0,"-5"-1"0,-1 4 0,0 9 0,2 10 0,0 14 0,7 9 0,2 13 0,0 10 0,4 10 0,1 10 0,-2 4 0,3 3 0,-1-6 0,-2-2 0,-2-7 0,-3-11 0,-1-16-8191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421"/>
    </inkml:context>
    <inkml:brush xml:id="br0">
      <inkml:brushProperty name="width" value="0.05" units="cm"/>
      <inkml:brushProperty name="height" value="0.05" units="cm"/>
    </inkml:brush>
  </inkml:definitions>
  <inkml:trace contextRef="#ctx0" brushRef="#br0">106 625 24575,'-19'-40'0,"1"-1"0,3 0 0,1-2 0,3 0 0,1 0 0,-7-71 0,16 104 0,1 1 0,-1-1 0,2 0 0,-1 0 0,2 1 0,-1-1 0,1 0 0,0 1 0,1 0 0,0-1 0,7-12 0,-5 14 0,0 1 0,0 0 0,0 0 0,1 1 0,0-1 0,0 1 0,1 1 0,0-1 0,0 1 0,0 0 0,1 0 0,-1 1 0,9-3 0,8-3 0,0 2 0,1 1 0,-1 0 0,1 2 0,1 1 0,-1 1 0,0 1 0,1 1 0,43 5 0,-38-1 0,0 2 0,0 1 0,-1 1 0,0 2 0,0 1 0,-1 1 0,43 23 0,-59-27 0,-1 1 0,1 1 0,-2-1 0,1 2 0,-1 0 0,-1 0 0,0 1 0,0 0 0,-1 1 0,11 18 0,-16-22 0,0 0 0,0 0 0,-1 1 0,0-1 0,0 1 0,-1 0 0,0 0 0,-1 0 0,0 0 0,0 0 0,-1 0 0,0 0 0,-1 1 0,0-1 0,0 0 0,-1 0 0,0 0 0,-4 9 0,-2 0 0,0 0 0,-1-1 0,-2 0 0,1 0 0,-2-1 0,0 0 0,-1-1 0,0-1 0,-26 21 0,2-5 0,-2-1 0,-76 42 0,51-36-341,-2-3 0,-1-3-1,-119 34 1,140-53-6485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777"/>
    </inkml:context>
    <inkml:brush xml:id="br0">
      <inkml:brushProperty name="width" value="0.05" units="cm"/>
      <inkml:brushProperty name="height" value="0.05" units="cm"/>
    </inkml:brush>
  </inkml:definitions>
  <inkml:trace contextRef="#ctx0" brushRef="#br0">129 8 24575,'-1'4'0,"-1"0"0,1-1 0,-1 1 0,1-1 0,-1 1 0,0-1 0,0 0 0,-1 0 0,1 0 0,-1 0 0,-5 5 0,-10 13 0,5 5 0,1-1 0,1 1 0,1 1 0,2 0 0,0 0 0,2 1 0,-4 45 0,8-48 0,1 0 0,1 0 0,1 0 0,1 0 0,1-1 0,2 1 0,0-1 0,17 44 0,-17-55 0,1-1 0,0 0 0,1 0 0,1 0 0,0-1 0,0 0 0,16 16 0,-16-20 0,-1-1 0,1 1 0,1-2 0,-1 1 0,1-1 0,0-1 0,0 1 0,0-2 0,0 1 0,1-1 0,14 3 0,-17-5 0,-1-1 0,1 1 0,0-1 0,0 0 0,0-1 0,-1 1 0,1-2 0,0 1 0,-1 0 0,1-1 0,-1-1 0,1 1 0,-1-1 0,0 0 0,0 0 0,0-1 0,-1 1 0,1-1 0,-1-1 0,0 1 0,0-1 0,0 0 0,-1 0 0,0 0 0,0-1 0,4-6 0,0-1 0,0-1 0,-1-1 0,0 1 0,-1-1 0,-1 0 0,-1-1 0,0 1 0,-1-1 0,0 0 0,-1-19 0,-2 6 0,-1 0 0,-2 0 0,-1 0 0,-1 0 0,-1 0 0,-16-41 0,13 46 0,-1 0 0,-1 1 0,-1 0 0,-1 1 0,-1 0 0,-1 1 0,-29-32 0,39 48 10,-1 0 0,1 0 0,-1 0 0,0 1 0,0 0 0,-1 0 0,1 0 0,-1 1 0,0 0 0,0 0 0,-12-2 0,15 4-78,-1 0 1,1 1-1,0 0 1,0 0-1,0 0 1,-1 0-1,1 1 1,0 0-1,0 0 1,0 0-1,0 0 1,0 1-1,0-1 1,0 1-1,0 0 1,1 0-1,-1 1 1,1-1-1,-1 1 1,1-1-1,-4 5 1,-10 13-6759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9.230"/>
    </inkml:context>
    <inkml:brush xml:id="br0">
      <inkml:brushProperty name="width" value="0.05" units="cm"/>
      <inkml:brushProperty name="height" value="0.05" units="cm"/>
    </inkml:brush>
  </inkml:definitions>
  <inkml:trace contextRef="#ctx0" brushRef="#br0">322 220 24575,'3'-4'0,"0"0"0,-1 0 0,1-1 0,-1 1 0,1-1 0,-1 0 0,-1 0 0,1 1 0,-1-1 0,0 0 0,0 0 0,0-1 0,0-6 0,-1 4 0,1 0 0,-2 0 0,1-1 0,-1 1 0,0 0 0,-1 0 0,-4-12 0,4 15 0,-1 0 0,1 1 0,-2 0 0,1-1 0,0 1 0,-1 0 0,1 1 0,-1-1 0,0 1 0,0-1 0,-1 1 0,1 0 0,-1 1 0,1-1 0,-1 1 0,0 0 0,0 0 0,0 1 0,0-1 0,0 1 0,0 0 0,-1 0 0,-9 1 0,2-1 0,0 1 0,-1 0 0,1 1 0,-1 1 0,1 0 0,0 1 0,0 0 0,-15 6 0,22-7 0,1 1 0,-1 0 0,1-1 0,-1 2 0,1-1 0,0 1 0,0 0 0,1 0 0,-1 0 0,1 0 0,0 1 0,0 0 0,0 0 0,1 0 0,-4 7 0,4-5 0,0 0 0,1 1 0,0-1 0,0 1 0,1 0 0,0-1 0,0 1 0,0 0 0,1 0 0,2 13 0,1 0 0,2 0 0,0 0 0,1 0 0,2-1 0,0 0 0,1 0 0,19 30 0,-9-21 0,1-1 0,1 0 0,2-2 0,28 25 0,108 84 0,-77-69 0,-77-62 0,1 1 0,-1-1 0,0 1 0,0 1 0,-1-1 0,0 1 0,0 0 0,0 0 0,-1 0 0,4 7 0,-6-10 0,-1-1 0,1 0 0,-1 0 0,0 1 0,0-1 0,0 0 0,0 1 0,0-1 0,0 0 0,0 0 0,-1 1 0,1-1 0,-1 0 0,0 0 0,0 0 0,0 1 0,0-1 0,0 0 0,0 0 0,0-1 0,-1 1 0,1 0 0,0 0 0,-1-1 0,0 1 0,1 0 0,-1-1 0,0 0 0,0 1 0,0-1 0,0 0 0,0 0 0,0 0 0,-3 1 0,-7 3 0,1-1 0,-1 0 0,0 0 0,0-1 0,0-1 0,0 0 0,-1-1 0,1 0 0,-1 0 0,1-2 0,0 1 0,-1-2 0,1 0 0,0 0 0,-22-8 0,21 6 0,0-1 0,1-1 0,-1 0 0,2 0 0,-1-1 0,1-1 0,0 0 0,0 0 0,1-1 0,0-1 0,1 1 0,0-2 0,0 1 0,-9-17 0,8 9-455,1-1 0,-10-26 0,7 6-6371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9.663"/>
    </inkml:context>
    <inkml:brush xml:id="br0">
      <inkml:brushProperty name="width" value="0.05" units="cm"/>
      <inkml:brushProperty name="height" value="0.05" units="cm"/>
    </inkml:brush>
  </inkml:definitions>
  <inkml:trace contextRef="#ctx0" brushRef="#br0">68 191 24575,'0'-1'0,"-1"-1"0,1 1 0,0-1 0,0 1 0,-1-1 0,1 1 0,-1-1 0,1 1 0,-1-1 0,0 1 0,0 0 0,1-1 0,-1 1 0,0 0 0,0 0 0,0 0 0,0 0 0,-1 0 0,1 0 0,-2-2 0,-31-13 0,17 9 0,30 3 0,10 2 0,45 2 0,0-2 0,-1-4 0,90-19 0,-152 24 0,0-1 0,0 1 0,0-1 0,0 0 0,0-1 0,-1 1 0,1-1 0,0 0 0,5-5 0,-9 7 0,0 1 0,-1-1 0,1 0 0,-1 1 0,1-1 0,-1 0 0,1 0 0,-1 1 0,1-1 0,-1 0 0,0 0 0,1 0 0,-1 0 0,0 1 0,0-1 0,0 0 0,0 0 0,0 0 0,0 0 0,0 0 0,0 0 0,0 1 0,0-2 0,-1 0 0,0 0 0,0 0 0,0 1 0,0-1 0,-1 0 0,1 1 0,0 0 0,-1-1 0,1 1 0,-1 0 0,1-1 0,-1 1 0,0 0 0,-3-1 0,-3-3 0,-1 1 0,1 0 0,-1 1 0,0 0 0,0 0 0,0 1 0,0 0 0,0 1 0,-1 0 0,1 0 0,0 1 0,-1 0 0,1 1 0,-16 2 0,19-1 0,1-1 0,-1 1 0,1 0 0,0 0 0,0 1 0,0-1 0,0 1 0,1 0 0,-1 0 0,1 1 0,-1 0 0,1-1 0,0 1 0,1 1 0,-1-1 0,1 0 0,0 1 0,0 0 0,0 0 0,0 0 0,1 0 0,0 0 0,0 0 0,1 1 0,-2 8 0,-1 11 0,1 0 0,2 0 0,1 0 0,0 0 0,6 29 0,28 123 0,-30-158 0,27 102-47,-16-69-282,-2 0-1,-2 1 1,5 88-1,-17-92-6496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0.537"/>
    </inkml:context>
    <inkml:brush xml:id="br0">
      <inkml:brushProperty name="width" value="0.05" units="cm"/>
      <inkml:brushProperty name="height" value="0.05" units="cm"/>
    </inkml:brush>
  </inkml:definitions>
  <inkml:trace contextRef="#ctx0" brushRef="#br0">27 35 24575,'0'-5'0,"0"-6"0,-5-1 0,-1 6 0,0 13 0,2 15 0,0 18 0,2 15 0,6 18 0,1 14 0,6 7 0,0 6 0,3 4 0,-1-1 0,-3-5 0,-2-4 0,-4-19-8191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0.911"/>
    </inkml:context>
    <inkml:brush xml:id="br0">
      <inkml:brushProperty name="width" value="0.05" units="cm"/>
      <inkml:brushProperty name="height" value="0.05" units="cm"/>
    </inkml:brush>
  </inkml:definitions>
  <inkml:trace contextRef="#ctx0" brushRef="#br0">291 809 24575,'-14'-11'0,"-1"0"0,1-1 0,1-1 0,-22-27 0,-39-64 0,63 89 0,-5-10 0,0-1 0,2 0 0,1 0 0,1-2 0,1 1 0,-13-53 0,21 69 0,1 1 0,1-1 0,0 1 0,0-1 0,1 0 0,0 1 0,1-1 0,0 1 0,1-1 0,0 1 0,0-1 0,1 1 0,1 0 0,0 0 0,0 0 0,1 1 0,0 0 0,1-1 0,0 2 0,0-1 0,1 1 0,10-11 0,0 5 0,0 1 0,1 1 0,1 1 0,0 0 0,0 1 0,1 1 0,0 1 0,0 1 0,1 0 0,0 2 0,0 0 0,27-1 0,2 1 0,-1 3 0,1 2 0,0 2 0,62 11 0,-63-5 0,0 2 0,-1 3 0,-1 1 0,76 34 0,-100-37 0,0 1 0,-1 1 0,-1 0 0,0 2 0,-1 0 0,0 2 0,-2 0 0,0 1 0,0 1 0,27 40 0,-39-49 0,0 0 0,-1 1 0,0 0 0,0 0 0,-1 1 0,-1-1 0,0 1 0,-1 0 0,0-1 0,-1 1 0,0 0 0,0 0 0,-2 0 0,1 0 0,-2 0 0,-4 20 0,2-16 0,-1-1 0,-1 0 0,-1 0 0,0-1 0,-1 0 0,0 0 0,-1-1 0,0 0 0,-1 0 0,-1-1 0,0 0 0,-13 10 0,4-5 0,-2-1 0,0-1 0,0-1 0,-2 0 0,1-2 0,-2-1 0,1-1 0,-1-1 0,-1-1 0,0-1 0,-43 5 0,60-11 17,0 0 0,0-1 1,0-1-1,0 1 0,0-2 0,-15-3 0,20 4-116,-1-1 0,1 1 0,0-1 0,0 0 0,-1 0 0,2-1 0,-1 1 0,0-1 0,0 0 0,1 0 0,0 0 0,-1-1 0,1 1 0,-3-6 0,-6-14-6727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1.338"/>
    </inkml:context>
    <inkml:brush xml:id="br0">
      <inkml:brushProperty name="width" value="0.05" units="cm"/>
      <inkml:brushProperty name="height" value="0.05" units="cm"/>
    </inkml:brush>
  </inkml:definitions>
  <inkml:trace contextRef="#ctx0" brushRef="#br0">57 13 24575,'-2'1'0,"0"-1"0,-1 1 0,1-1 0,0 1 0,0 0 0,0 0 0,0 0 0,0 0 0,0 0 0,0 0 0,0 0 0,1 1 0,-1-1 0,0 1 0,1-1 0,-1 1 0,1 0 0,-1 0 0,1-1 0,0 1 0,0 0 0,0 0 0,0 0 0,0 0 0,0 1 0,1-1 0,-1 2 0,-2 7 0,0 0 0,1 0 0,0 0 0,0 11 0,2 6 0,1 0 0,1 0 0,1-1 0,2 1 0,0-1 0,2 0 0,1 0 0,21 45 0,-23-59 0,1 0 0,1-1 0,0 0 0,0 0 0,1-1 0,0 0 0,1-1 0,1 0 0,-1 0 0,1-1 0,13 8 0,-16-12 0,0-1 0,1 1 0,-1-2 0,1 1 0,0-1 0,0 0 0,0-1 0,0 0 0,0-1 0,1 0 0,-1 0 0,0-1 0,1 0 0,-1 0 0,0-1 0,1-1 0,16-4 0,-15 2 0,0 0 0,-1 0 0,0-1 0,1-1 0,-2 0 0,1 0 0,-1-1 0,0 0 0,0 0 0,-1-1 0,0 0 0,-1-1 0,1 0 0,-2 0 0,1-1 0,-1 1 0,-1-1 0,0-1 0,0 1 0,-1-1 0,0 0 0,-1 1 0,0-2 0,-1 1 0,0 0 0,-1 0 0,0-1 0,-1 1 0,0-1 0,-1 1 0,0 0 0,-5-21 0,1 6 0,-1 0 0,-2 0 0,0 1 0,-2 0 0,-1 1 0,0 0 0,-28-40 0,36 60-117,3 3 58,-1 0-1,0-1 1,1 1-1,-1 0 1,0 0 0,0 0-1,0 0 1,0 0-1,0 0 1,0 0-1,0 0 1,0 1-1,-1-1 1,1 0 0,0 1-1,0-1 1,-1 1-1,1-1 1,0 1-1,-3-1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1.730"/>
    </inkml:context>
    <inkml:brush xml:id="br0">
      <inkml:brushProperty name="width" value="0.05" units="cm"/>
      <inkml:brushProperty name="height" value="0.05" units="cm"/>
    </inkml:brush>
  </inkml:definitions>
  <inkml:trace contextRef="#ctx0" brushRef="#br0">26 219 24575,'-1'0'0,"-1"0"0,1 0 0,0 0 0,0 0 0,0-1 0,0 1 0,0 0 0,0-1 0,0 1 0,0-1 0,0 1 0,0-1 0,0 0 0,0 1 0,0-1 0,1 0 0,-1 1 0,0-1 0,0 0 0,1 0 0,-1 0 0,1 0 0,-1 0 0,0 0 0,1 0 0,0 0 0,-1 0 0,1 0 0,0 0 0,-1 0 0,1 0 0,0 0 0,0 0 0,0-1 0,0 1 0,0 0 0,0 0 0,0 0 0,0 0 0,1 0 0,-1 0 0,0 0 0,1 0 0,-1 0 0,1 0 0,-1 0 0,1 0 0,-1 0 0,1 0 0,0 0 0,-1 0 0,1 0 0,0 0 0,1 0 0,4-5 0,0 1 0,1 0 0,0 1 0,0-1 0,0 1 0,1 1 0,11-6 0,61-14 0,-53 16 0,132-26 0,-57 14 0,-98 18 0,0 0 0,1 0 0,-1-1 0,0 1 0,0-1 0,7-4 0,-11 6 0,0 0 0,1 0 0,-1 0 0,0 0 0,0-1 0,0 1 0,1 0 0,-1 0 0,0 0 0,0-1 0,0 1 0,0 0 0,1 0 0,-1-1 0,0 1 0,0 0 0,0 0 0,0-1 0,0 1 0,0 0 0,0 0 0,0-1 0,0 1 0,0 0 0,0 0 0,0-1 0,0 1 0,0 0 0,0-1 0,0 1 0,0 0 0,0 0 0,0-1 0,0 1 0,0 0 0,-1-1 0,-17-9 0,5 6 0,-1 0 0,0 1 0,0 1 0,0 0 0,0 0 0,0 2 0,-22 1 0,32-1 0,0 0 0,0 1 0,1-1 0,-1 1 0,0 0 0,0 0 0,1 1 0,-1-1 0,0 1 0,1-1 0,-1 1 0,1 0 0,0 1 0,0-1 0,0 0 0,0 1 0,0 0 0,0 0 0,1 0 0,-1 0 0,1 0 0,0 0 0,0 0 0,0 1 0,0-1 0,1 1 0,0 0 0,-1-1 0,1 1 0,0 0 0,1 0 0,-1 4 0,1 19 0,1 1 0,1 0 0,2-1 0,1 0 0,12 40 0,-3-9 0,45 195-1365,-46-202-5461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2.180"/>
    </inkml:context>
    <inkml:brush xml:id="br0">
      <inkml:brushProperty name="width" value="0.05" units="cm"/>
      <inkml:brushProperty name="height" value="0.05" units="cm"/>
    </inkml:brush>
  </inkml:definitions>
  <inkml:trace contextRef="#ctx0" brushRef="#br0">41 7 24575,'-5'-5'0,"-2"3"0,1 12 0,1 8 0,2 11 0,1 10 0,0 7 0,-3 5 0,-1-6-8191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67724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94734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93660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2" name="Title 1"/>
          <p:cNvSpPr>
            <a:spLocks noGrp="1"/>
          </p:cNvSpPr>
          <p:nvPr>
            <p:ph type="title"/>
          </p:nvPr>
        </p:nvSpPr>
        <p:spPr>
          <a:xfrm>
            <a:off x="6097588" y="1124744"/>
            <a:ext cx="4320017"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Footer Placeholder 3"/>
          <p:cNvSpPr>
            <a:spLocks noGrp="1"/>
          </p:cNvSpPr>
          <p:nvPr>
            <p:ph type="ftr" sz="quarter" idx="11"/>
          </p:nvPr>
        </p:nvSpPr>
        <p:spPr>
          <a:xfrm>
            <a:off x="8112749" y="6233121"/>
            <a:ext cx="2678617"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3556646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117" Type="http://schemas.openxmlformats.org/officeDocument/2006/relationships/image" Target="../media/image101.png"/><Relationship Id="rId21" Type="http://schemas.openxmlformats.org/officeDocument/2006/relationships/image" Target="../media/image53.png"/><Relationship Id="rId42" Type="http://schemas.openxmlformats.org/officeDocument/2006/relationships/customXml" Target="../ink/ink26.xml"/><Relationship Id="rId63" Type="http://schemas.openxmlformats.org/officeDocument/2006/relationships/image" Target="../media/image74.png"/><Relationship Id="rId84" Type="http://schemas.openxmlformats.org/officeDocument/2006/relationships/customXml" Target="../ink/ink47.xml"/><Relationship Id="rId138" Type="http://schemas.openxmlformats.org/officeDocument/2006/relationships/customXml" Target="../ink/ink74.xml"/><Relationship Id="rId159" Type="http://schemas.openxmlformats.org/officeDocument/2006/relationships/image" Target="../media/image122.png"/><Relationship Id="rId170" Type="http://schemas.openxmlformats.org/officeDocument/2006/relationships/customXml" Target="../ink/ink90.xml"/><Relationship Id="rId191" Type="http://schemas.openxmlformats.org/officeDocument/2006/relationships/image" Target="../media/image138.png"/><Relationship Id="rId205" Type="http://schemas.openxmlformats.org/officeDocument/2006/relationships/image" Target="../media/image145.png"/><Relationship Id="rId226" Type="http://schemas.openxmlformats.org/officeDocument/2006/relationships/customXml" Target="../ink/ink118.xml"/><Relationship Id="rId107" Type="http://schemas.openxmlformats.org/officeDocument/2006/relationships/image" Target="../media/image96.png"/><Relationship Id="rId11" Type="http://schemas.openxmlformats.org/officeDocument/2006/relationships/image" Target="../media/image48.png"/><Relationship Id="rId32" Type="http://schemas.openxmlformats.org/officeDocument/2006/relationships/customXml" Target="../ink/ink21.xml"/><Relationship Id="rId53" Type="http://schemas.openxmlformats.org/officeDocument/2006/relationships/image" Target="../media/image69.png"/><Relationship Id="rId74" Type="http://schemas.openxmlformats.org/officeDocument/2006/relationships/customXml" Target="../ink/ink42.xml"/><Relationship Id="rId128" Type="http://schemas.openxmlformats.org/officeDocument/2006/relationships/customXml" Target="../ink/ink69.xml"/><Relationship Id="rId149" Type="http://schemas.openxmlformats.org/officeDocument/2006/relationships/image" Target="../media/image117.png"/><Relationship Id="rId5" Type="http://schemas.openxmlformats.org/officeDocument/2006/relationships/image" Target="../media/image45.png"/><Relationship Id="rId95" Type="http://schemas.openxmlformats.org/officeDocument/2006/relationships/image" Target="../media/image90.png"/><Relationship Id="rId160" Type="http://schemas.openxmlformats.org/officeDocument/2006/relationships/customXml" Target="../ink/ink85.xml"/><Relationship Id="rId181" Type="http://schemas.openxmlformats.org/officeDocument/2006/relationships/image" Target="../media/image133.png"/><Relationship Id="rId216" Type="http://schemas.openxmlformats.org/officeDocument/2006/relationships/customXml" Target="../ink/ink113.xml"/><Relationship Id="rId22" Type="http://schemas.openxmlformats.org/officeDocument/2006/relationships/customXml" Target="../ink/ink16.xml"/><Relationship Id="rId43" Type="http://schemas.openxmlformats.org/officeDocument/2006/relationships/image" Target="../media/image64.png"/><Relationship Id="rId64" Type="http://schemas.openxmlformats.org/officeDocument/2006/relationships/customXml" Target="../ink/ink37.xml"/><Relationship Id="rId118" Type="http://schemas.openxmlformats.org/officeDocument/2006/relationships/customXml" Target="../ink/ink64.xml"/><Relationship Id="rId139" Type="http://schemas.openxmlformats.org/officeDocument/2006/relationships/image" Target="../media/image112.png"/><Relationship Id="rId85" Type="http://schemas.openxmlformats.org/officeDocument/2006/relationships/image" Target="../media/image85.png"/><Relationship Id="rId150" Type="http://schemas.openxmlformats.org/officeDocument/2006/relationships/customXml" Target="../ink/ink80.xml"/><Relationship Id="rId171" Type="http://schemas.openxmlformats.org/officeDocument/2006/relationships/image" Target="../media/image128.png"/><Relationship Id="rId192" Type="http://schemas.openxmlformats.org/officeDocument/2006/relationships/customXml" Target="../ink/ink101.xml"/><Relationship Id="rId206" Type="http://schemas.openxmlformats.org/officeDocument/2006/relationships/customXml" Target="../ink/ink108.xml"/><Relationship Id="rId227" Type="http://schemas.openxmlformats.org/officeDocument/2006/relationships/image" Target="../media/image156.png"/><Relationship Id="rId12" Type="http://schemas.openxmlformats.org/officeDocument/2006/relationships/customXml" Target="../ink/ink11.xml"/><Relationship Id="rId33" Type="http://schemas.openxmlformats.org/officeDocument/2006/relationships/image" Target="../media/image59.png"/><Relationship Id="rId108" Type="http://schemas.openxmlformats.org/officeDocument/2006/relationships/customXml" Target="../ink/ink59.xml"/><Relationship Id="rId129" Type="http://schemas.openxmlformats.org/officeDocument/2006/relationships/image" Target="../media/image107.png"/><Relationship Id="rId54" Type="http://schemas.openxmlformats.org/officeDocument/2006/relationships/customXml" Target="../ink/ink32.xml"/><Relationship Id="rId75" Type="http://schemas.openxmlformats.org/officeDocument/2006/relationships/image" Target="../media/image80.png"/><Relationship Id="rId96" Type="http://schemas.openxmlformats.org/officeDocument/2006/relationships/customXml" Target="../ink/ink53.xml"/><Relationship Id="rId140" Type="http://schemas.openxmlformats.org/officeDocument/2006/relationships/customXml" Target="../ink/ink75.xml"/><Relationship Id="rId161" Type="http://schemas.openxmlformats.org/officeDocument/2006/relationships/image" Target="../media/image123.png"/><Relationship Id="rId182" Type="http://schemas.openxmlformats.org/officeDocument/2006/relationships/customXml" Target="../ink/ink96.xml"/><Relationship Id="rId217" Type="http://schemas.openxmlformats.org/officeDocument/2006/relationships/image" Target="../media/image151.png"/><Relationship Id="rId6" Type="http://schemas.openxmlformats.org/officeDocument/2006/relationships/customXml" Target="../ink/ink8.xml"/><Relationship Id="rId23" Type="http://schemas.openxmlformats.org/officeDocument/2006/relationships/image" Target="../media/image54.png"/><Relationship Id="rId119" Type="http://schemas.openxmlformats.org/officeDocument/2006/relationships/image" Target="../media/image102.png"/><Relationship Id="rId44" Type="http://schemas.openxmlformats.org/officeDocument/2006/relationships/customXml" Target="../ink/ink27.xml"/><Relationship Id="rId65" Type="http://schemas.openxmlformats.org/officeDocument/2006/relationships/image" Target="../media/image75.png"/><Relationship Id="rId86" Type="http://schemas.openxmlformats.org/officeDocument/2006/relationships/customXml" Target="../ink/ink48.xml"/><Relationship Id="rId130" Type="http://schemas.openxmlformats.org/officeDocument/2006/relationships/customXml" Target="../ink/ink70.xml"/><Relationship Id="rId151" Type="http://schemas.openxmlformats.org/officeDocument/2006/relationships/image" Target="../media/image118.png"/><Relationship Id="rId172" Type="http://schemas.openxmlformats.org/officeDocument/2006/relationships/customXml" Target="../ink/ink91.xml"/><Relationship Id="rId193" Type="http://schemas.openxmlformats.org/officeDocument/2006/relationships/image" Target="../media/image139.png"/><Relationship Id="rId207" Type="http://schemas.openxmlformats.org/officeDocument/2006/relationships/image" Target="../media/image146.png"/><Relationship Id="rId228" Type="http://schemas.openxmlformats.org/officeDocument/2006/relationships/customXml" Target="../ink/ink119.xml"/><Relationship Id="rId13" Type="http://schemas.openxmlformats.org/officeDocument/2006/relationships/image" Target="../media/image49.png"/><Relationship Id="rId109" Type="http://schemas.openxmlformats.org/officeDocument/2006/relationships/image" Target="../media/image97.png"/><Relationship Id="rId34" Type="http://schemas.openxmlformats.org/officeDocument/2006/relationships/customXml" Target="../ink/ink22.xml"/><Relationship Id="rId55" Type="http://schemas.openxmlformats.org/officeDocument/2006/relationships/image" Target="../media/image70.png"/><Relationship Id="rId76" Type="http://schemas.openxmlformats.org/officeDocument/2006/relationships/customXml" Target="../ink/ink43.xml"/><Relationship Id="rId97" Type="http://schemas.openxmlformats.org/officeDocument/2006/relationships/image" Target="../media/image91.png"/><Relationship Id="rId120" Type="http://schemas.openxmlformats.org/officeDocument/2006/relationships/customXml" Target="../ink/ink65.xml"/><Relationship Id="rId141" Type="http://schemas.openxmlformats.org/officeDocument/2006/relationships/image" Target="../media/image113.png"/><Relationship Id="rId7" Type="http://schemas.openxmlformats.org/officeDocument/2006/relationships/image" Target="../media/image46.png"/><Relationship Id="rId162" Type="http://schemas.openxmlformats.org/officeDocument/2006/relationships/customXml" Target="../ink/ink86.xml"/><Relationship Id="rId183" Type="http://schemas.openxmlformats.org/officeDocument/2006/relationships/image" Target="../media/image134.png"/><Relationship Id="rId218" Type="http://schemas.openxmlformats.org/officeDocument/2006/relationships/customXml" Target="../ink/ink114.xml"/><Relationship Id="rId24" Type="http://schemas.openxmlformats.org/officeDocument/2006/relationships/customXml" Target="../ink/ink17.xml"/><Relationship Id="rId45" Type="http://schemas.openxmlformats.org/officeDocument/2006/relationships/image" Target="../media/image65.png"/><Relationship Id="rId66" Type="http://schemas.openxmlformats.org/officeDocument/2006/relationships/customXml" Target="../ink/ink38.xml"/><Relationship Id="rId87" Type="http://schemas.openxmlformats.org/officeDocument/2006/relationships/image" Target="../media/image86.png"/><Relationship Id="rId110" Type="http://schemas.openxmlformats.org/officeDocument/2006/relationships/customXml" Target="../ink/ink60.xml"/><Relationship Id="rId131" Type="http://schemas.openxmlformats.org/officeDocument/2006/relationships/image" Target="../media/image108.png"/><Relationship Id="rId152" Type="http://schemas.openxmlformats.org/officeDocument/2006/relationships/customXml" Target="../ink/ink81.xml"/><Relationship Id="rId173" Type="http://schemas.openxmlformats.org/officeDocument/2006/relationships/image" Target="../media/image129.png"/><Relationship Id="rId194" Type="http://schemas.openxmlformats.org/officeDocument/2006/relationships/customXml" Target="../ink/ink102.xml"/><Relationship Id="rId208" Type="http://schemas.openxmlformats.org/officeDocument/2006/relationships/customXml" Target="../ink/ink109.xml"/><Relationship Id="rId229" Type="http://schemas.openxmlformats.org/officeDocument/2006/relationships/image" Target="../media/image157.png"/><Relationship Id="rId14" Type="http://schemas.openxmlformats.org/officeDocument/2006/relationships/customXml" Target="../ink/ink12.xml"/><Relationship Id="rId35" Type="http://schemas.openxmlformats.org/officeDocument/2006/relationships/image" Target="../media/image60.png"/><Relationship Id="rId56" Type="http://schemas.openxmlformats.org/officeDocument/2006/relationships/customXml" Target="../ink/ink33.xml"/><Relationship Id="rId77" Type="http://schemas.openxmlformats.org/officeDocument/2006/relationships/image" Target="../media/image81.png"/><Relationship Id="rId100" Type="http://schemas.openxmlformats.org/officeDocument/2006/relationships/customXml" Target="../ink/ink55.xml"/><Relationship Id="rId8" Type="http://schemas.openxmlformats.org/officeDocument/2006/relationships/customXml" Target="../ink/ink9.xml"/><Relationship Id="rId98" Type="http://schemas.openxmlformats.org/officeDocument/2006/relationships/customXml" Target="../ink/ink54.xml"/><Relationship Id="rId121" Type="http://schemas.openxmlformats.org/officeDocument/2006/relationships/image" Target="../media/image103.png"/><Relationship Id="rId142" Type="http://schemas.openxmlformats.org/officeDocument/2006/relationships/customXml" Target="../ink/ink76.xml"/><Relationship Id="rId163" Type="http://schemas.openxmlformats.org/officeDocument/2006/relationships/image" Target="../media/image124.png"/><Relationship Id="rId184" Type="http://schemas.openxmlformats.org/officeDocument/2006/relationships/customXml" Target="../ink/ink97.xml"/><Relationship Id="rId219" Type="http://schemas.openxmlformats.org/officeDocument/2006/relationships/image" Target="../media/image152.png"/><Relationship Id="rId25" Type="http://schemas.openxmlformats.org/officeDocument/2006/relationships/image" Target="../media/image55.png"/><Relationship Id="rId46" Type="http://schemas.openxmlformats.org/officeDocument/2006/relationships/customXml" Target="../ink/ink28.xml"/><Relationship Id="rId67" Type="http://schemas.openxmlformats.org/officeDocument/2006/relationships/image" Target="../media/image76.png"/><Relationship Id="rId116" Type="http://schemas.openxmlformats.org/officeDocument/2006/relationships/customXml" Target="../ink/ink63.xml"/><Relationship Id="rId137" Type="http://schemas.openxmlformats.org/officeDocument/2006/relationships/image" Target="../media/image111.png"/><Relationship Id="rId158" Type="http://schemas.openxmlformats.org/officeDocument/2006/relationships/customXml" Target="../ink/ink84.xml"/><Relationship Id="rId20" Type="http://schemas.openxmlformats.org/officeDocument/2006/relationships/customXml" Target="../ink/ink15.xml"/><Relationship Id="rId41" Type="http://schemas.openxmlformats.org/officeDocument/2006/relationships/image" Target="../media/image63.png"/><Relationship Id="rId62" Type="http://schemas.openxmlformats.org/officeDocument/2006/relationships/customXml" Target="../ink/ink36.xml"/><Relationship Id="rId83" Type="http://schemas.openxmlformats.org/officeDocument/2006/relationships/image" Target="../media/image84.png"/><Relationship Id="rId88" Type="http://schemas.openxmlformats.org/officeDocument/2006/relationships/customXml" Target="../ink/ink49.xml"/><Relationship Id="rId111" Type="http://schemas.openxmlformats.org/officeDocument/2006/relationships/image" Target="../media/image98.png"/><Relationship Id="rId132" Type="http://schemas.openxmlformats.org/officeDocument/2006/relationships/customXml" Target="../ink/ink71.xml"/><Relationship Id="rId153" Type="http://schemas.openxmlformats.org/officeDocument/2006/relationships/image" Target="../media/image119.png"/><Relationship Id="rId174" Type="http://schemas.openxmlformats.org/officeDocument/2006/relationships/customXml" Target="../ink/ink92.xml"/><Relationship Id="rId179" Type="http://schemas.openxmlformats.org/officeDocument/2006/relationships/image" Target="../media/image132.png"/><Relationship Id="rId195" Type="http://schemas.openxmlformats.org/officeDocument/2006/relationships/image" Target="../media/image140.png"/><Relationship Id="rId209" Type="http://schemas.openxmlformats.org/officeDocument/2006/relationships/image" Target="../media/image147.png"/><Relationship Id="rId190" Type="http://schemas.openxmlformats.org/officeDocument/2006/relationships/customXml" Target="../ink/ink100.xml"/><Relationship Id="rId204" Type="http://schemas.openxmlformats.org/officeDocument/2006/relationships/customXml" Target="../ink/ink107.xml"/><Relationship Id="rId220" Type="http://schemas.openxmlformats.org/officeDocument/2006/relationships/customXml" Target="../ink/ink115.xml"/><Relationship Id="rId225" Type="http://schemas.openxmlformats.org/officeDocument/2006/relationships/image" Target="../media/image155.png"/><Relationship Id="rId15" Type="http://schemas.openxmlformats.org/officeDocument/2006/relationships/image" Target="../media/image50.png"/><Relationship Id="rId36" Type="http://schemas.openxmlformats.org/officeDocument/2006/relationships/customXml" Target="../ink/ink23.xml"/><Relationship Id="rId57" Type="http://schemas.openxmlformats.org/officeDocument/2006/relationships/image" Target="../media/image71.png"/><Relationship Id="rId106" Type="http://schemas.openxmlformats.org/officeDocument/2006/relationships/customXml" Target="../ink/ink58.xml"/><Relationship Id="rId127" Type="http://schemas.openxmlformats.org/officeDocument/2006/relationships/image" Target="../media/image106.png"/><Relationship Id="rId10" Type="http://schemas.openxmlformats.org/officeDocument/2006/relationships/customXml" Target="../ink/ink10.xml"/><Relationship Id="rId31" Type="http://schemas.openxmlformats.org/officeDocument/2006/relationships/image" Target="../media/image58.png"/><Relationship Id="rId52" Type="http://schemas.openxmlformats.org/officeDocument/2006/relationships/customXml" Target="../ink/ink31.xml"/><Relationship Id="rId73" Type="http://schemas.openxmlformats.org/officeDocument/2006/relationships/image" Target="../media/image79.png"/><Relationship Id="rId78" Type="http://schemas.openxmlformats.org/officeDocument/2006/relationships/customXml" Target="../ink/ink44.xml"/><Relationship Id="rId94" Type="http://schemas.openxmlformats.org/officeDocument/2006/relationships/customXml" Target="../ink/ink52.xml"/><Relationship Id="rId99" Type="http://schemas.openxmlformats.org/officeDocument/2006/relationships/image" Target="../media/image92.png"/><Relationship Id="rId101" Type="http://schemas.openxmlformats.org/officeDocument/2006/relationships/image" Target="../media/image93.png"/><Relationship Id="rId122" Type="http://schemas.openxmlformats.org/officeDocument/2006/relationships/customXml" Target="../ink/ink66.xml"/><Relationship Id="rId143" Type="http://schemas.openxmlformats.org/officeDocument/2006/relationships/image" Target="../media/image114.png"/><Relationship Id="rId148" Type="http://schemas.openxmlformats.org/officeDocument/2006/relationships/customXml" Target="../ink/ink79.xml"/><Relationship Id="rId164" Type="http://schemas.openxmlformats.org/officeDocument/2006/relationships/customXml" Target="../ink/ink87.xml"/><Relationship Id="rId169" Type="http://schemas.openxmlformats.org/officeDocument/2006/relationships/image" Target="../media/image127.png"/><Relationship Id="rId185" Type="http://schemas.openxmlformats.org/officeDocument/2006/relationships/image" Target="../media/image135.png"/><Relationship Id="rId4" Type="http://schemas.openxmlformats.org/officeDocument/2006/relationships/customXml" Target="../ink/ink7.xml"/><Relationship Id="rId9" Type="http://schemas.openxmlformats.org/officeDocument/2006/relationships/image" Target="../media/image47.png"/><Relationship Id="rId180" Type="http://schemas.openxmlformats.org/officeDocument/2006/relationships/customXml" Target="../ink/ink95.xml"/><Relationship Id="rId210" Type="http://schemas.openxmlformats.org/officeDocument/2006/relationships/customXml" Target="../ink/ink110.xml"/><Relationship Id="rId215" Type="http://schemas.openxmlformats.org/officeDocument/2006/relationships/image" Target="../media/image150.png"/><Relationship Id="rId26" Type="http://schemas.openxmlformats.org/officeDocument/2006/relationships/customXml" Target="../ink/ink18.xml"/><Relationship Id="rId47" Type="http://schemas.openxmlformats.org/officeDocument/2006/relationships/image" Target="../media/image66.png"/><Relationship Id="rId68" Type="http://schemas.openxmlformats.org/officeDocument/2006/relationships/customXml" Target="../ink/ink39.xml"/><Relationship Id="rId89" Type="http://schemas.openxmlformats.org/officeDocument/2006/relationships/image" Target="../media/image87.png"/><Relationship Id="rId112" Type="http://schemas.openxmlformats.org/officeDocument/2006/relationships/customXml" Target="../ink/ink61.xml"/><Relationship Id="rId133" Type="http://schemas.openxmlformats.org/officeDocument/2006/relationships/image" Target="../media/image109.png"/><Relationship Id="rId154" Type="http://schemas.openxmlformats.org/officeDocument/2006/relationships/customXml" Target="../ink/ink82.xml"/><Relationship Id="rId175" Type="http://schemas.openxmlformats.org/officeDocument/2006/relationships/image" Target="../media/image130.png"/><Relationship Id="rId196" Type="http://schemas.openxmlformats.org/officeDocument/2006/relationships/customXml" Target="../ink/ink103.xml"/><Relationship Id="rId200" Type="http://schemas.openxmlformats.org/officeDocument/2006/relationships/customXml" Target="../ink/ink105.xml"/><Relationship Id="rId16" Type="http://schemas.openxmlformats.org/officeDocument/2006/relationships/customXml" Target="../ink/ink13.xml"/><Relationship Id="rId221" Type="http://schemas.openxmlformats.org/officeDocument/2006/relationships/image" Target="../media/image153.png"/><Relationship Id="rId37" Type="http://schemas.openxmlformats.org/officeDocument/2006/relationships/image" Target="../media/image61.png"/><Relationship Id="rId58" Type="http://schemas.openxmlformats.org/officeDocument/2006/relationships/customXml" Target="../ink/ink34.xml"/><Relationship Id="rId79" Type="http://schemas.openxmlformats.org/officeDocument/2006/relationships/image" Target="../media/image82.png"/><Relationship Id="rId102" Type="http://schemas.openxmlformats.org/officeDocument/2006/relationships/customXml" Target="../ink/ink56.xml"/><Relationship Id="rId123" Type="http://schemas.openxmlformats.org/officeDocument/2006/relationships/image" Target="../media/image104.png"/><Relationship Id="rId144" Type="http://schemas.openxmlformats.org/officeDocument/2006/relationships/customXml" Target="../ink/ink77.xml"/><Relationship Id="rId90" Type="http://schemas.openxmlformats.org/officeDocument/2006/relationships/customXml" Target="../ink/ink50.xml"/><Relationship Id="rId165" Type="http://schemas.openxmlformats.org/officeDocument/2006/relationships/image" Target="../media/image125.png"/><Relationship Id="rId186" Type="http://schemas.openxmlformats.org/officeDocument/2006/relationships/customXml" Target="../ink/ink98.xml"/><Relationship Id="rId211" Type="http://schemas.openxmlformats.org/officeDocument/2006/relationships/image" Target="../media/image148.png"/><Relationship Id="rId27" Type="http://schemas.openxmlformats.org/officeDocument/2006/relationships/image" Target="../media/image56.png"/><Relationship Id="rId48" Type="http://schemas.openxmlformats.org/officeDocument/2006/relationships/customXml" Target="../ink/ink29.xml"/><Relationship Id="rId69" Type="http://schemas.openxmlformats.org/officeDocument/2006/relationships/image" Target="../media/image77.png"/><Relationship Id="rId113" Type="http://schemas.openxmlformats.org/officeDocument/2006/relationships/image" Target="../media/image99.png"/><Relationship Id="rId134" Type="http://schemas.openxmlformats.org/officeDocument/2006/relationships/customXml" Target="../ink/ink72.xml"/><Relationship Id="rId80" Type="http://schemas.openxmlformats.org/officeDocument/2006/relationships/customXml" Target="../ink/ink45.xml"/><Relationship Id="rId155" Type="http://schemas.openxmlformats.org/officeDocument/2006/relationships/image" Target="../media/image120.png"/><Relationship Id="rId176" Type="http://schemas.openxmlformats.org/officeDocument/2006/relationships/customXml" Target="../ink/ink93.xml"/><Relationship Id="rId197" Type="http://schemas.openxmlformats.org/officeDocument/2006/relationships/image" Target="../media/image141.png"/><Relationship Id="rId201" Type="http://schemas.openxmlformats.org/officeDocument/2006/relationships/image" Target="../media/image143.png"/><Relationship Id="rId222" Type="http://schemas.openxmlformats.org/officeDocument/2006/relationships/customXml" Target="../ink/ink116.xml"/><Relationship Id="rId17" Type="http://schemas.openxmlformats.org/officeDocument/2006/relationships/image" Target="../media/image51.png"/><Relationship Id="rId38" Type="http://schemas.openxmlformats.org/officeDocument/2006/relationships/customXml" Target="../ink/ink24.xml"/><Relationship Id="rId59" Type="http://schemas.openxmlformats.org/officeDocument/2006/relationships/image" Target="../media/image72.png"/><Relationship Id="rId103" Type="http://schemas.openxmlformats.org/officeDocument/2006/relationships/image" Target="../media/image94.png"/><Relationship Id="rId124" Type="http://schemas.openxmlformats.org/officeDocument/2006/relationships/customXml" Target="../ink/ink67.xml"/><Relationship Id="rId70" Type="http://schemas.openxmlformats.org/officeDocument/2006/relationships/customXml" Target="../ink/ink40.xml"/><Relationship Id="rId91" Type="http://schemas.openxmlformats.org/officeDocument/2006/relationships/image" Target="../media/image88.png"/><Relationship Id="rId145" Type="http://schemas.openxmlformats.org/officeDocument/2006/relationships/image" Target="../media/image115.png"/><Relationship Id="rId166" Type="http://schemas.openxmlformats.org/officeDocument/2006/relationships/customXml" Target="../ink/ink88.xml"/><Relationship Id="rId187" Type="http://schemas.openxmlformats.org/officeDocument/2006/relationships/image" Target="../media/image136.png"/><Relationship Id="rId1" Type="http://schemas.openxmlformats.org/officeDocument/2006/relationships/slideLayout" Target="../slideLayouts/slideLayout7.xml"/><Relationship Id="rId212" Type="http://schemas.openxmlformats.org/officeDocument/2006/relationships/customXml" Target="../ink/ink111.xml"/><Relationship Id="rId28" Type="http://schemas.openxmlformats.org/officeDocument/2006/relationships/customXml" Target="../ink/ink19.xml"/><Relationship Id="rId49" Type="http://schemas.openxmlformats.org/officeDocument/2006/relationships/image" Target="../media/image67.png"/><Relationship Id="rId114" Type="http://schemas.openxmlformats.org/officeDocument/2006/relationships/customXml" Target="../ink/ink62.xml"/><Relationship Id="rId60" Type="http://schemas.openxmlformats.org/officeDocument/2006/relationships/customXml" Target="../ink/ink35.xml"/><Relationship Id="rId81" Type="http://schemas.openxmlformats.org/officeDocument/2006/relationships/image" Target="../media/image83.png"/><Relationship Id="rId135" Type="http://schemas.openxmlformats.org/officeDocument/2006/relationships/image" Target="../media/image110.png"/><Relationship Id="rId156" Type="http://schemas.openxmlformats.org/officeDocument/2006/relationships/customXml" Target="../ink/ink83.xml"/><Relationship Id="rId177" Type="http://schemas.openxmlformats.org/officeDocument/2006/relationships/image" Target="../media/image131.png"/><Relationship Id="rId198" Type="http://schemas.openxmlformats.org/officeDocument/2006/relationships/customXml" Target="../ink/ink104.xml"/><Relationship Id="rId202" Type="http://schemas.openxmlformats.org/officeDocument/2006/relationships/customXml" Target="../ink/ink106.xml"/><Relationship Id="rId223" Type="http://schemas.openxmlformats.org/officeDocument/2006/relationships/image" Target="../media/image154.png"/><Relationship Id="rId18" Type="http://schemas.openxmlformats.org/officeDocument/2006/relationships/customXml" Target="../ink/ink14.xml"/><Relationship Id="rId39" Type="http://schemas.openxmlformats.org/officeDocument/2006/relationships/image" Target="../media/image62.png"/><Relationship Id="rId50" Type="http://schemas.openxmlformats.org/officeDocument/2006/relationships/customXml" Target="../ink/ink30.xml"/><Relationship Id="rId104" Type="http://schemas.openxmlformats.org/officeDocument/2006/relationships/customXml" Target="../ink/ink57.xml"/><Relationship Id="rId125" Type="http://schemas.openxmlformats.org/officeDocument/2006/relationships/image" Target="../media/image105.png"/><Relationship Id="rId146" Type="http://schemas.openxmlformats.org/officeDocument/2006/relationships/customXml" Target="../ink/ink78.xml"/><Relationship Id="rId167" Type="http://schemas.openxmlformats.org/officeDocument/2006/relationships/image" Target="../media/image126.png"/><Relationship Id="rId188" Type="http://schemas.openxmlformats.org/officeDocument/2006/relationships/customXml" Target="../ink/ink99.xml"/><Relationship Id="rId71" Type="http://schemas.openxmlformats.org/officeDocument/2006/relationships/image" Target="../media/image78.png"/><Relationship Id="rId92" Type="http://schemas.openxmlformats.org/officeDocument/2006/relationships/customXml" Target="../ink/ink51.xml"/><Relationship Id="rId213" Type="http://schemas.openxmlformats.org/officeDocument/2006/relationships/image" Target="../media/image149.png"/><Relationship Id="rId2" Type="http://schemas.openxmlformats.org/officeDocument/2006/relationships/customXml" Target="../ink/ink6.xml"/><Relationship Id="rId29" Type="http://schemas.openxmlformats.org/officeDocument/2006/relationships/image" Target="../media/image57.png"/><Relationship Id="rId40" Type="http://schemas.openxmlformats.org/officeDocument/2006/relationships/customXml" Target="../ink/ink25.xml"/><Relationship Id="rId115" Type="http://schemas.openxmlformats.org/officeDocument/2006/relationships/image" Target="../media/image100.png"/><Relationship Id="rId136" Type="http://schemas.openxmlformats.org/officeDocument/2006/relationships/customXml" Target="../ink/ink73.xml"/><Relationship Id="rId157" Type="http://schemas.openxmlformats.org/officeDocument/2006/relationships/image" Target="../media/image121.png"/><Relationship Id="rId178" Type="http://schemas.openxmlformats.org/officeDocument/2006/relationships/customXml" Target="../ink/ink94.xml"/><Relationship Id="rId61" Type="http://schemas.openxmlformats.org/officeDocument/2006/relationships/image" Target="../media/image73.png"/><Relationship Id="rId82" Type="http://schemas.openxmlformats.org/officeDocument/2006/relationships/customXml" Target="../ink/ink46.xml"/><Relationship Id="rId199" Type="http://schemas.openxmlformats.org/officeDocument/2006/relationships/image" Target="../media/image142.png"/><Relationship Id="rId203" Type="http://schemas.openxmlformats.org/officeDocument/2006/relationships/image" Target="../media/image144.png"/><Relationship Id="rId19" Type="http://schemas.openxmlformats.org/officeDocument/2006/relationships/image" Target="../media/image52.png"/><Relationship Id="rId224" Type="http://schemas.openxmlformats.org/officeDocument/2006/relationships/customXml" Target="../ink/ink117.xml"/><Relationship Id="rId30" Type="http://schemas.openxmlformats.org/officeDocument/2006/relationships/customXml" Target="../ink/ink20.xml"/><Relationship Id="rId105" Type="http://schemas.openxmlformats.org/officeDocument/2006/relationships/image" Target="../media/image95.png"/><Relationship Id="rId126" Type="http://schemas.openxmlformats.org/officeDocument/2006/relationships/customXml" Target="../ink/ink68.xml"/><Relationship Id="rId147" Type="http://schemas.openxmlformats.org/officeDocument/2006/relationships/image" Target="../media/image116.png"/><Relationship Id="rId168" Type="http://schemas.openxmlformats.org/officeDocument/2006/relationships/customXml" Target="../ink/ink89.xml"/><Relationship Id="rId51" Type="http://schemas.openxmlformats.org/officeDocument/2006/relationships/image" Target="../media/image68.png"/><Relationship Id="rId72" Type="http://schemas.openxmlformats.org/officeDocument/2006/relationships/customXml" Target="../ink/ink41.xml"/><Relationship Id="rId93" Type="http://schemas.openxmlformats.org/officeDocument/2006/relationships/image" Target="../media/image89.png"/><Relationship Id="rId189" Type="http://schemas.openxmlformats.org/officeDocument/2006/relationships/image" Target="../media/image137.png"/><Relationship Id="rId3" Type="http://schemas.openxmlformats.org/officeDocument/2006/relationships/image" Target="../media/image44.png"/><Relationship Id="rId214" Type="http://schemas.openxmlformats.org/officeDocument/2006/relationships/customXml" Target="../ink/ink1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hyperlink" Target="https://npmj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1.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jpeg"/><Relationship Id="rId7" Type="http://schemas.openxmlformats.org/officeDocument/2006/relationships/image" Target="../media/image169.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8.tiff"/><Relationship Id="rId5" Type="http://schemas.openxmlformats.org/officeDocument/2006/relationships/image" Target="../media/image167.tiff"/><Relationship Id="rId10" Type="http://schemas.openxmlformats.org/officeDocument/2006/relationships/image" Target="../media/image2.png"/><Relationship Id="rId4" Type="http://schemas.openxmlformats.org/officeDocument/2006/relationships/image" Target="../media/image166.tiff"/><Relationship Id="rId9" Type="http://schemas.openxmlformats.org/officeDocument/2006/relationships/hyperlink" Target="https://anubhavtrainings.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1.jpg"/><Relationship Id="rId7" Type="http://schemas.openxmlformats.org/officeDocument/2006/relationships/image" Target="../media/image17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74.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account.hanatrial.ondemand.com/trial/#/home/tria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iscovery-center.cloud.sap/serviceCata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D5EA6D3-E81B-0BF0-C60F-3E1509B22E50}"/>
                  </a:ext>
                </a:extLst>
              </p14:cNvPr>
              <p14:cNvContentPartPr/>
              <p14:nvPr/>
            </p14:nvContentPartPr>
            <p14:xfrm>
              <a:off x="723960" y="812880"/>
              <a:ext cx="10484280" cy="5677200"/>
            </p14:xfrm>
          </p:contentPart>
        </mc:Choice>
        <mc:Fallback xmlns="">
          <p:pic>
            <p:nvPicPr>
              <p:cNvPr id="2" name="Ink 1">
                <a:extLst>
                  <a:ext uri="{FF2B5EF4-FFF2-40B4-BE49-F238E27FC236}">
                    <a16:creationId xmlns:a16="http://schemas.microsoft.com/office/drawing/2014/main" id="{3D5EA6D3-E81B-0BF0-C60F-3E1509B22E50}"/>
                  </a:ext>
                </a:extLst>
              </p:cNvPr>
              <p:cNvPicPr/>
              <p:nvPr/>
            </p:nvPicPr>
            <p:blipFill>
              <a:blip r:embed="rId4"/>
              <a:stretch>
                <a:fillRect/>
              </a:stretch>
            </p:blipFill>
            <p:spPr>
              <a:xfrm>
                <a:off x="714600" y="803520"/>
                <a:ext cx="10503000" cy="5695920"/>
              </a:xfrm>
              <a:prstGeom prst="rect">
                <a:avLst/>
              </a:prstGeom>
            </p:spPr>
          </p:pic>
        </mc:Fallback>
      </mc:AlternateContent>
    </p:spTree>
    <p:extLst>
      <p:ext uri="{BB962C8B-B14F-4D97-AF65-F5344CB8AC3E}">
        <p14:creationId xmlns:p14="http://schemas.microsoft.com/office/powerpoint/2010/main" val="59399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flipH="1">
            <a:off x="11640616" y="6597352"/>
            <a:ext cx="219002" cy="144016"/>
          </a:xfrm>
        </p:spPr>
        <p:txBody>
          <a:bodyPr/>
          <a:lstStyle/>
          <a:p>
            <a:fld id="{96E69268-9C8B-4EBF-A9EE-DC5DC2D48DC3}" type="slidenum">
              <a:rPr lang="en-US" smtClean="0"/>
              <a:pPr/>
              <a:t>14</a:t>
            </a:fld>
            <a:endParaRPr lang="en-US"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344" y="1"/>
            <a:ext cx="11017224" cy="646331"/>
          </a:xfrm>
          <a:prstGeom prst="rect">
            <a:avLst/>
          </a:prstGeom>
          <a:noFill/>
        </p:spPr>
        <p:txBody>
          <a:bodyPr wrap="square" rtlCol="0">
            <a:spAutoFit/>
          </a:bodyPr>
          <a:lstStyle/>
          <a:p>
            <a:r>
              <a:rPr lang="en-US" sz="3600" dirty="0">
                <a:latin typeface="Cooper Black" panose="0208090404030B020404" pitchFamily="18" charset="0"/>
              </a:rPr>
              <a:t>Microservice v/s Monolithic Architecture</a:t>
            </a:r>
            <a:endParaRPr lang="en-IN" sz="3600" dirty="0">
              <a:latin typeface="Cooper Black" panose="0208090404030B020404" pitchFamily="18" charset="0"/>
            </a:endParaRPr>
          </a:p>
        </p:txBody>
      </p:sp>
      <p:pic>
        <p:nvPicPr>
          <p:cNvPr id="92" name="Picture 91">
            <a:extLst>
              <a:ext uri="{FF2B5EF4-FFF2-40B4-BE49-F238E27FC236}">
                <a16:creationId xmlns:a16="http://schemas.microsoft.com/office/drawing/2014/main" id="{5D74A459-5026-1C16-D687-693CF0DC14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1785" y="21813"/>
            <a:ext cx="467413" cy="461666"/>
          </a:xfrm>
          <a:prstGeom prst="rect">
            <a:avLst/>
          </a:prstGeom>
        </p:spPr>
      </p:pic>
      <p:sp>
        <p:nvSpPr>
          <p:cNvPr id="93" name="TextBox 92">
            <a:extLst>
              <a:ext uri="{FF2B5EF4-FFF2-40B4-BE49-F238E27FC236}">
                <a16:creationId xmlns:a16="http://schemas.microsoft.com/office/drawing/2014/main" id="{0D4A4263-31BE-CA6B-BA36-2720426F88EB}"/>
              </a:ext>
            </a:extLst>
          </p:cNvPr>
          <p:cNvSpPr txBox="1"/>
          <p:nvPr/>
        </p:nvSpPr>
        <p:spPr>
          <a:xfrm>
            <a:off x="-12658" y="6539653"/>
            <a:ext cx="2605315" cy="307777"/>
          </a:xfrm>
          <a:prstGeom prst="rect">
            <a:avLst/>
          </a:prstGeom>
          <a:noFill/>
        </p:spPr>
        <p:txBody>
          <a:bodyPr wrap="square" rtlCol="0">
            <a:spAutoFit/>
          </a:bodyPr>
          <a:lstStyle/>
          <a:p>
            <a:r>
              <a:rPr lang="en-US" sz="1400" dirty="0">
                <a:solidFill>
                  <a:srgbClr val="FFC000"/>
                </a:solidFill>
                <a:latin typeface="Franklin Gothic Heavy" panose="020B0903020102020204" pitchFamily="34" charset="0"/>
              </a:rPr>
              <a:t>www.anubhavtrainings.com</a:t>
            </a:r>
            <a:endParaRPr lang="en-IN" sz="1400" dirty="0">
              <a:solidFill>
                <a:srgbClr val="FFC000"/>
              </a:solidFill>
              <a:latin typeface="Franklin Gothic Heavy" panose="020B0903020102020204" pitchFamily="34" charset="0"/>
            </a:endParaRPr>
          </a:p>
        </p:txBody>
      </p:sp>
      <p:sp>
        <p:nvSpPr>
          <p:cNvPr id="3" name="Rectangle 2">
            <a:extLst>
              <a:ext uri="{FF2B5EF4-FFF2-40B4-BE49-F238E27FC236}">
                <a16:creationId xmlns:a16="http://schemas.microsoft.com/office/drawing/2014/main" id="{13A3AB0E-54B4-AE1A-DE0C-889AC305A916}"/>
              </a:ext>
            </a:extLst>
          </p:cNvPr>
          <p:cNvSpPr/>
          <p:nvPr/>
        </p:nvSpPr>
        <p:spPr>
          <a:xfrm>
            <a:off x="623392" y="1221631"/>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71C43D-C63E-BE17-A9B3-630D936EAA88}"/>
              </a:ext>
            </a:extLst>
          </p:cNvPr>
          <p:cNvSpPr txBox="1"/>
          <p:nvPr/>
        </p:nvSpPr>
        <p:spPr>
          <a:xfrm>
            <a:off x="623392" y="764704"/>
            <a:ext cx="2376264" cy="338554"/>
          </a:xfrm>
          <a:prstGeom prst="rect">
            <a:avLst/>
          </a:prstGeom>
          <a:noFill/>
        </p:spPr>
        <p:txBody>
          <a:bodyPr wrap="square" rtlCol="0">
            <a:spAutoFit/>
          </a:bodyPr>
          <a:lstStyle/>
          <a:p>
            <a:r>
              <a:rPr lang="en-US" sz="1600" dirty="0"/>
              <a:t>Design time</a:t>
            </a:r>
          </a:p>
        </p:txBody>
      </p:sp>
      <p:sp>
        <p:nvSpPr>
          <p:cNvPr id="6" name="Rectangle 5">
            <a:extLst>
              <a:ext uri="{FF2B5EF4-FFF2-40B4-BE49-F238E27FC236}">
                <a16:creationId xmlns:a16="http://schemas.microsoft.com/office/drawing/2014/main" id="{F82E84BF-4D40-3EFE-6744-C3AD94D6C316}"/>
              </a:ext>
            </a:extLst>
          </p:cNvPr>
          <p:cNvSpPr/>
          <p:nvPr/>
        </p:nvSpPr>
        <p:spPr>
          <a:xfrm>
            <a:off x="983434" y="141277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4AA7C4-6313-4B86-A43C-D02F979CD573}"/>
              </a:ext>
            </a:extLst>
          </p:cNvPr>
          <p:cNvSpPr/>
          <p:nvPr/>
        </p:nvSpPr>
        <p:spPr>
          <a:xfrm>
            <a:off x="983433" y="227484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B7601E-EAC8-4117-4498-63AEF64C3B01}"/>
              </a:ext>
            </a:extLst>
          </p:cNvPr>
          <p:cNvSpPr/>
          <p:nvPr/>
        </p:nvSpPr>
        <p:spPr>
          <a:xfrm>
            <a:off x="2398507" y="142336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C70DB4-E582-1537-E517-F29E15E6C3BE}"/>
              </a:ext>
            </a:extLst>
          </p:cNvPr>
          <p:cNvSpPr/>
          <p:nvPr/>
        </p:nvSpPr>
        <p:spPr>
          <a:xfrm>
            <a:off x="2398506" y="2285424"/>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502534-8CE4-C968-EF9C-8BF9E3E1AA38}"/>
              </a:ext>
            </a:extLst>
          </p:cNvPr>
          <p:cNvSpPr/>
          <p:nvPr/>
        </p:nvSpPr>
        <p:spPr>
          <a:xfrm>
            <a:off x="8094114" y="1221631"/>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50C0DC-5C30-B2A6-2705-5D1EF58FE6B4}"/>
              </a:ext>
            </a:extLst>
          </p:cNvPr>
          <p:cNvSpPr/>
          <p:nvPr/>
        </p:nvSpPr>
        <p:spPr>
          <a:xfrm>
            <a:off x="8454156" y="141277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F3988F9-658D-57C9-20F6-A59D0A31AF17}"/>
              </a:ext>
            </a:extLst>
          </p:cNvPr>
          <p:cNvSpPr/>
          <p:nvPr/>
        </p:nvSpPr>
        <p:spPr>
          <a:xfrm>
            <a:off x="8454155" y="227484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556081-206A-FB78-D535-71AAC1A9A746}"/>
              </a:ext>
            </a:extLst>
          </p:cNvPr>
          <p:cNvSpPr/>
          <p:nvPr/>
        </p:nvSpPr>
        <p:spPr>
          <a:xfrm>
            <a:off x="9869229" y="142336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22C98D-74F8-1511-8D97-773D6DCA05BA}"/>
              </a:ext>
            </a:extLst>
          </p:cNvPr>
          <p:cNvSpPr/>
          <p:nvPr/>
        </p:nvSpPr>
        <p:spPr>
          <a:xfrm>
            <a:off x="9869228" y="2285424"/>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AED6C1EB-F0AA-910B-4453-792F29C49680}"/>
              </a:ext>
            </a:extLst>
          </p:cNvPr>
          <p:cNvSpPr/>
          <p:nvPr/>
        </p:nvSpPr>
        <p:spPr>
          <a:xfrm>
            <a:off x="8904312" y="2564905"/>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xplosion: 8 Points 15">
            <a:extLst>
              <a:ext uri="{FF2B5EF4-FFF2-40B4-BE49-F238E27FC236}">
                <a16:creationId xmlns:a16="http://schemas.microsoft.com/office/drawing/2014/main" id="{13235713-3E56-B874-8227-82D6F48FCFF8}"/>
              </a:ext>
            </a:extLst>
          </p:cNvPr>
          <p:cNvSpPr/>
          <p:nvPr/>
        </p:nvSpPr>
        <p:spPr>
          <a:xfrm>
            <a:off x="10848528" y="957164"/>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7FCF7F89-66EF-4F09-B7D8-87BC59496FCB}"/>
              </a:ext>
            </a:extLst>
          </p:cNvPr>
          <p:cNvSpPr/>
          <p:nvPr/>
        </p:nvSpPr>
        <p:spPr>
          <a:xfrm>
            <a:off x="4223793" y="1556792"/>
            <a:ext cx="3625487"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6C6667A-AEB6-BA0A-E487-DA6F37C2F6E3}"/>
              </a:ext>
            </a:extLst>
          </p:cNvPr>
          <p:cNvSpPr/>
          <p:nvPr/>
        </p:nvSpPr>
        <p:spPr>
          <a:xfrm>
            <a:off x="623392" y="4344117"/>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E414D1-A401-EC2C-1F42-A1CC7B5BCBBA}"/>
              </a:ext>
            </a:extLst>
          </p:cNvPr>
          <p:cNvSpPr txBox="1"/>
          <p:nvPr/>
        </p:nvSpPr>
        <p:spPr>
          <a:xfrm>
            <a:off x="623392" y="3887190"/>
            <a:ext cx="2376264" cy="338554"/>
          </a:xfrm>
          <a:prstGeom prst="rect">
            <a:avLst/>
          </a:prstGeom>
          <a:noFill/>
        </p:spPr>
        <p:txBody>
          <a:bodyPr wrap="square" rtlCol="0">
            <a:spAutoFit/>
          </a:bodyPr>
          <a:lstStyle/>
          <a:p>
            <a:r>
              <a:rPr lang="en-US" sz="1600" dirty="0"/>
              <a:t>Design time</a:t>
            </a:r>
          </a:p>
        </p:txBody>
      </p:sp>
      <p:sp>
        <p:nvSpPr>
          <p:cNvPr id="20" name="Rectangle 19">
            <a:extLst>
              <a:ext uri="{FF2B5EF4-FFF2-40B4-BE49-F238E27FC236}">
                <a16:creationId xmlns:a16="http://schemas.microsoft.com/office/drawing/2014/main" id="{58D278CD-AB41-ABA6-47E2-7ADFCDC57055}"/>
              </a:ext>
            </a:extLst>
          </p:cNvPr>
          <p:cNvSpPr/>
          <p:nvPr/>
        </p:nvSpPr>
        <p:spPr>
          <a:xfrm>
            <a:off x="983434" y="4535262"/>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04012F6-8538-3BE5-B935-70687C5D9415}"/>
              </a:ext>
            </a:extLst>
          </p:cNvPr>
          <p:cNvSpPr/>
          <p:nvPr/>
        </p:nvSpPr>
        <p:spPr>
          <a:xfrm>
            <a:off x="983433" y="539732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46ED9A-84CD-CA5C-6DB0-2441F6015735}"/>
              </a:ext>
            </a:extLst>
          </p:cNvPr>
          <p:cNvSpPr/>
          <p:nvPr/>
        </p:nvSpPr>
        <p:spPr>
          <a:xfrm>
            <a:off x="2398507" y="454584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958702-5836-19E9-C37D-CA514C4B7DFE}"/>
              </a:ext>
            </a:extLst>
          </p:cNvPr>
          <p:cNvSpPr/>
          <p:nvPr/>
        </p:nvSpPr>
        <p:spPr>
          <a:xfrm>
            <a:off x="2398506" y="540791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54EF411-5050-B517-2234-3A99CE30602A}"/>
              </a:ext>
            </a:extLst>
          </p:cNvPr>
          <p:cNvSpPr/>
          <p:nvPr/>
        </p:nvSpPr>
        <p:spPr>
          <a:xfrm>
            <a:off x="4223793" y="4703824"/>
            <a:ext cx="3625487"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Preparation 24">
            <a:extLst>
              <a:ext uri="{FF2B5EF4-FFF2-40B4-BE49-F238E27FC236}">
                <a16:creationId xmlns:a16="http://schemas.microsoft.com/office/drawing/2014/main" id="{AFB45ACA-917A-B218-BF5A-1FA838544928}"/>
              </a:ext>
            </a:extLst>
          </p:cNvPr>
          <p:cNvSpPr/>
          <p:nvPr/>
        </p:nvSpPr>
        <p:spPr>
          <a:xfrm>
            <a:off x="8281327" y="5030933"/>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ms2</a:t>
            </a:r>
          </a:p>
        </p:txBody>
      </p:sp>
      <p:sp>
        <p:nvSpPr>
          <p:cNvPr id="26" name="Flowchart: Preparation 25">
            <a:extLst>
              <a:ext uri="{FF2B5EF4-FFF2-40B4-BE49-F238E27FC236}">
                <a16:creationId xmlns:a16="http://schemas.microsoft.com/office/drawing/2014/main" id="{C79CE168-2526-4605-A289-5196A5896EB3}"/>
              </a:ext>
            </a:extLst>
          </p:cNvPr>
          <p:cNvSpPr/>
          <p:nvPr/>
        </p:nvSpPr>
        <p:spPr>
          <a:xfrm>
            <a:off x="9462266" y="4561470"/>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ms1</a:t>
            </a:r>
          </a:p>
        </p:txBody>
      </p:sp>
      <p:sp>
        <p:nvSpPr>
          <p:cNvPr id="27" name="Flowchart: Preparation 26">
            <a:extLst>
              <a:ext uri="{FF2B5EF4-FFF2-40B4-BE49-F238E27FC236}">
                <a16:creationId xmlns:a16="http://schemas.microsoft.com/office/drawing/2014/main" id="{15080FF8-85EB-AB1A-7BED-65FB9E847596}"/>
              </a:ext>
            </a:extLst>
          </p:cNvPr>
          <p:cNvSpPr/>
          <p:nvPr/>
        </p:nvSpPr>
        <p:spPr>
          <a:xfrm>
            <a:off x="10670296" y="5110962"/>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ms4</a:t>
            </a:r>
          </a:p>
        </p:txBody>
      </p:sp>
      <p:sp>
        <p:nvSpPr>
          <p:cNvPr id="28" name="Flowchart: Preparation 27">
            <a:extLst>
              <a:ext uri="{FF2B5EF4-FFF2-40B4-BE49-F238E27FC236}">
                <a16:creationId xmlns:a16="http://schemas.microsoft.com/office/drawing/2014/main" id="{F9ED59FC-D94E-4354-FB03-A5365250630F}"/>
              </a:ext>
            </a:extLst>
          </p:cNvPr>
          <p:cNvSpPr/>
          <p:nvPr/>
        </p:nvSpPr>
        <p:spPr>
          <a:xfrm>
            <a:off x="9406506" y="5580425"/>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ms3</a:t>
            </a:r>
          </a:p>
        </p:txBody>
      </p:sp>
      <p:sp>
        <p:nvSpPr>
          <p:cNvPr id="29" name="Explosion: 8 Points 28">
            <a:extLst>
              <a:ext uri="{FF2B5EF4-FFF2-40B4-BE49-F238E27FC236}">
                <a16:creationId xmlns:a16="http://schemas.microsoft.com/office/drawing/2014/main" id="{55DC2F38-157E-831B-57B5-E349B0542E11}"/>
              </a:ext>
            </a:extLst>
          </p:cNvPr>
          <p:cNvSpPr/>
          <p:nvPr/>
        </p:nvSpPr>
        <p:spPr>
          <a:xfrm>
            <a:off x="10432728" y="4498666"/>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E4A5F27-6921-3063-5203-EA6C0DDA5D90}"/>
              </a:ext>
            </a:extLst>
          </p:cNvPr>
          <p:cNvSpPr txBox="1"/>
          <p:nvPr/>
        </p:nvSpPr>
        <p:spPr>
          <a:xfrm>
            <a:off x="4029181" y="3437552"/>
            <a:ext cx="6048672" cy="923330"/>
          </a:xfrm>
          <a:prstGeom prst="rect">
            <a:avLst/>
          </a:prstGeom>
          <a:noFill/>
        </p:spPr>
        <p:txBody>
          <a:bodyPr wrap="square" rtlCol="0">
            <a:spAutoFit/>
          </a:bodyPr>
          <a:lstStyle/>
          <a:p>
            <a:pPr marL="342900" indent="-342900">
              <a:buAutoNum type="arabicPeriod"/>
            </a:pPr>
            <a:r>
              <a:rPr lang="en-US" dirty="0"/>
              <a:t>Application is safe even one part of app crash</a:t>
            </a:r>
          </a:p>
          <a:p>
            <a:pPr marL="342900" indent="-342900">
              <a:buAutoNum type="arabicPeriod"/>
            </a:pPr>
            <a:r>
              <a:rPr lang="en-US" dirty="0"/>
              <a:t>We have choice of technology</a:t>
            </a:r>
          </a:p>
          <a:p>
            <a:pPr marL="342900" indent="-342900">
              <a:buAutoNum type="arabicPeriod"/>
            </a:pPr>
            <a:r>
              <a:rPr lang="en-US" dirty="0"/>
              <a:t>Possible to scale individual services easily</a:t>
            </a:r>
          </a:p>
        </p:txBody>
      </p:sp>
      <p:sp>
        <p:nvSpPr>
          <p:cNvPr id="31" name="TextBox 30">
            <a:extLst>
              <a:ext uri="{FF2B5EF4-FFF2-40B4-BE49-F238E27FC236}">
                <a16:creationId xmlns:a16="http://schemas.microsoft.com/office/drawing/2014/main" id="{D483F3C1-5993-FFB9-797A-8D8E5266A36B}"/>
              </a:ext>
            </a:extLst>
          </p:cNvPr>
          <p:cNvSpPr txBox="1"/>
          <p:nvPr/>
        </p:nvSpPr>
        <p:spPr>
          <a:xfrm>
            <a:off x="8184232" y="709135"/>
            <a:ext cx="2376264" cy="369332"/>
          </a:xfrm>
          <a:prstGeom prst="rect">
            <a:avLst/>
          </a:prstGeom>
          <a:noFill/>
        </p:spPr>
        <p:txBody>
          <a:bodyPr wrap="square" rtlCol="0">
            <a:spAutoFit/>
          </a:bodyPr>
          <a:lstStyle/>
          <a:p>
            <a:r>
              <a:rPr lang="en-US" dirty="0"/>
              <a:t>50GB </a:t>
            </a:r>
            <a:r>
              <a:rPr lang="en-US" dirty="0">
                <a:sym typeface="Wingdings" panose="05000000000000000000" pitchFamily="2" charset="2"/>
              </a:rPr>
              <a:t> 100GB</a:t>
            </a:r>
            <a:endParaRPr lang="en-US" dirty="0"/>
          </a:p>
        </p:txBody>
      </p:sp>
    </p:spTree>
    <p:extLst>
      <p:ext uri="{BB962C8B-B14F-4D97-AF65-F5344CB8AC3E}">
        <p14:creationId xmlns:p14="http://schemas.microsoft.com/office/powerpoint/2010/main" val="385653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22D99-5DC9-B9C6-2390-1F6B0C373E67}"/>
              </a:ext>
            </a:extLst>
          </p:cNvPr>
          <p:cNvSpPr txBox="1"/>
          <p:nvPr/>
        </p:nvSpPr>
        <p:spPr>
          <a:xfrm>
            <a:off x="191344" y="116632"/>
            <a:ext cx="8640960" cy="369332"/>
          </a:xfrm>
          <a:prstGeom prst="rect">
            <a:avLst/>
          </a:prstGeom>
          <a:noFill/>
        </p:spPr>
        <p:txBody>
          <a:bodyPr wrap="square" rtlCol="0">
            <a:spAutoFit/>
          </a:bodyPr>
          <a:lstStyle/>
          <a:p>
            <a:r>
              <a:rPr lang="en-US" b="1" dirty="0"/>
              <a:t>Uber</a:t>
            </a:r>
          </a:p>
        </p:txBody>
      </p:sp>
      <p:sp>
        <p:nvSpPr>
          <p:cNvPr id="3" name="Rectangle 2">
            <a:extLst>
              <a:ext uri="{FF2B5EF4-FFF2-40B4-BE49-F238E27FC236}">
                <a16:creationId xmlns:a16="http://schemas.microsoft.com/office/drawing/2014/main" id="{F2F12A64-B994-5414-4CFA-5051FF5ABB46}"/>
              </a:ext>
            </a:extLst>
          </p:cNvPr>
          <p:cNvSpPr/>
          <p:nvPr/>
        </p:nvSpPr>
        <p:spPr>
          <a:xfrm>
            <a:off x="407368" y="1052736"/>
            <a:ext cx="4176464" cy="24482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9D5F5DD-7B92-5F69-84B0-8B449ACB74B0}"/>
              </a:ext>
            </a:extLst>
          </p:cNvPr>
          <p:cNvSpPr/>
          <p:nvPr/>
        </p:nvSpPr>
        <p:spPr>
          <a:xfrm>
            <a:off x="623392" y="1268760"/>
            <a:ext cx="144016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App</a:t>
            </a:r>
          </a:p>
        </p:txBody>
      </p:sp>
      <p:sp>
        <p:nvSpPr>
          <p:cNvPr id="5" name="Rectangle: Rounded Corners 4">
            <a:extLst>
              <a:ext uri="{FF2B5EF4-FFF2-40B4-BE49-F238E27FC236}">
                <a16:creationId xmlns:a16="http://schemas.microsoft.com/office/drawing/2014/main" id="{6C5498D4-7A74-74C5-1CFE-1ED295DAFC59}"/>
              </a:ext>
            </a:extLst>
          </p:cNvPr>
          <p:cNvSpPr/>
          <p:nvPr/>
        </p:nvSpPr>
        <p:spPr>
          <a:xfrm>
            <a:off x="2584376" y="1268760"/>
            <a:ext cx="1855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App</a:t>
            </a:r>
          </a:p>
        </p:txBody>
      </p:sp>
      <p:sp>
        <p:nvSpPr>
          <p:cNvPr id="6" name="Rectangle: Rounded Corners 5">
            <a:extLst>
              <a:ext uri="{FF2B5EF4-FFF2-40B4-BE49-F238E27FC236}">
                <a16:creationId xmlns:a16="http://schemas.microsoft.com/office/drawing/2014/main" id="{793DA250-BE61-7972-04FA-6C2D1A420576}"/>
              </a:ext>
            </a:extLst>
          </p:cNvPr>
          <p:cNvSpPr/>
          <p:nvPr/>
        </p:nvSpPr>
        <p:spPr>
          <a:xfrm>
            <a:off x="2572059" y="2523333"/>
            <a:ext cx="1855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Service</a:t>
            </a:r>
          </a:p>
        </p:txBody>
      </p:sp>
      <p:sp>
        <p:nvSpPr>
          <p:cNvPr id="7" name="Rectangle: Rounded Corners 6">
            <a:extLst>
              <a:ext uri="{FF2B5EF4-FFF2-40B4-BE49-F238E27FC236}">
                <a16:creationId xmlns:a16="http://schemas.microsoft.com/office/drawing/2014/main" id="{5F631FC7-9425-7364-0896-43C2A7BFF5FD}"/>
              </a:ext>
            </a:extLst>
          </p:cNvPr>
          <p:cNvSpPr/>
          <p:nvPr/>
        </p:nvSpPr>
        <p:spPr>
          <a:xfrm>
            <a:off x="623392" y="2481761"/>
            <a:ext cx="144016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 Search</a:t>
            </a:r>
          </a:p>
        </p:txBody>
      </p:sp>
      <p:sp>
        <p:nvSpPr>
          <p:cNvPr id="8" name="TextBox 7">
            <a:extLst>
              <a:ext uri="{FF2B5EF4-FFF2-40B4-BE49-F238E27FC236}">
                <a16:creationId xmlns:a16="http://schemas.microsoft.com/office/drawing/2014/main" id="{1D3BD05F-8389-90A6-F751-CDF165211645}"/>
              </a:ext>
            </a:extLst>
          </p:cNvPr>
          <p:cNvSpPr txBox="1"/>
          <p:nvPr/>
        </p:nvSpPr>
        <p:spPr>
          <a:xfrm>
            <a:off x="263352" y="4221088"/>
            <a:ext cx="6192688" cy="369332"/>
          </a:xfrm>
          <a:prstGeom prst="rect">
            <a:avLst/>
          </a:prstGeom>
          <a:noFill/>
        </p:spPr>
        <p:txBody>
          <a:bodyPr wrap="square" rtlCol="0">
            <a:spAutoFit/>
          </a:bodyPr>
          <a:lstStyle/>
          <a:p>
            <a:r>
              <a:rPr lang="en-US" dirty="0"/>
              <a:t>100 </a:t>
            </a:r>
            <a:r>
              <a:rPr lang="en-US" dirty="0">
                <a:sym typeface="Wingdings" panose="05000000000000000000" pitchFamily="2" charset="2"/>
              </a:rPr>
              <a:t> 80  70  69  50 pay digital</a:t>
            </a:r>
            <a:endParaRPr lang="en-US" dirty="0"/>
          </a:p>
        </p:txBody>
      </p:sp>
      <p:sp>
        <p:nvSpPr>
          <p:cNvPr id="9" name="Flowchart: Preparation 8">
            <a:extLst>
              <a:ext uri="{FF2B5EF4-FFF2-40B4-BE49-F238E27FC236}">
                <a16:creationId xmlns:a16="http://schemas.microsoft.com/office/drawing/2014/main" id="{17018B3D-BAAC-3E71-6AD2-82692D3FBA91}"/>
              </a:ext>
            </a:extLst>
          </p:cNvPr>
          <p:cNvSpPr/>
          <p:nvPr/>
        </p:nvSpPr>
        <p:spPr>
          <a:xfrm>
            <a:off x="6384032" y="908720"/>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App</a:t>
            </a:r>
          </a:p>
        </p:txBody>
      </p:sp>
      <p:sp>
        <p:nvSpPr>
          <p:cNvPr id="10" name="Flowchart: Preparation 9">
            <a:extLst>
              <a:ext uri="{FF2B5EF4-FFF2-40B4-BE49-F238E27FC236}">
                <a16:creationId xmlns:a16="http://schemas.microsoft.com/office/drawing/2014/main" id="{69BD2DB3-E353-B169-FF4C-87D3C2826DA5}"/>
              </a:ext>
            </a:extLst>
          </p:cNvPr>
          <p:cNvSpPr/>
          <p:nvPr/>
        </p:nvSpPr>
        <p:spPr>
          <a:xfrm>
            <a:off x="8756748" y="1612894"/>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App</a:t>
            </a:r>
          </a:p>
        </p:txBody>
      </p:sp>
      <p:sp>
        <p:nvSpPr>
          <p:cNvPr id="11" name="Flowchart: Preparation 10">
            <a:extLst>
              <a:ext uri="{FF2B5EF4-FFF2-40B4-BE49-F238E27FC236}">
                <a16:creationId xmlns:a16="http://schemas.microsoft.com/office/drawing/2014/main" id="{8BCEFAB0-9C8A-701F-7241-D63ADE6030C0}"/>
              </a:ext>
            </a:extLst>
          </p:cNvPr>
          <p:cNvSpPr/>
          <p:nvPr/>
        </p:nvSpPr>
        <p:spPr>
          <a:xfrm>
            <a:off x="6267441" y="2463279"/>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 Search</a:t>
            </a:r>
          </a:p>
          <a:p>
            <a:pPr algn="ctr"/>
            <a:r>
              <a:rPr lang="en-US" dirty="0"/>
              <a:t>100GB</a:t>
            </a:r>
          </a:p>
        </p:txBody>
      </p:sp>
      <p:sp>
        <p:nvSpPr>
          <p:cNvPr id="12" name="Flowchart: Preparation 11">
            <a:extLst>
              <a:ext uri="{FF2B5EF4-FFF2-40B4-BE49-F238E27FC236}">
                <a16:creationId xmlns:a16="http://schemas.microsoft.com/office/drawing/2014/main" id="{A2F82B01-6C0A-FBAB-2503-598811C7C64D}"/>
              </a:ext>
            </a:extLst>
          </p:cNvPr>
          <p:cNvSpPr/>
          <p:nvPr/>
        </p:nvSpPr>
        <p:spPr>
          <a:xfrm>
            <a:off x="8625017" y="3113348"/>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Service</a:t>
            </a:r>
          </a:p>
          <a:p>
            <a:pPr algn="ctr"/>
            <a:r>
              <a:rPr lang="en-US" dirty="0"/>
              <a:t>10GB</a:t>
            </a:r>
          </a:p>
        </p:txBody>
      </p:sp>
    </p:spTree>
    <p:extLst>
      <p:ext uri="{BB962C8B-B14F-4D97-AF65-F5344CB8AC3E}">
        <p14:creationId xmlns:p14="http://schemas.microsoft.com/office/powerpoint/2010/main" val="1987874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a:lstStyle/>
          <a:p>
            <a:r>
              <a:rPr lang="en-US" sz="3600" dirty="0">
                <a:solidFill>
                  <a:srgbClr val="000000"/>
                </a:solidFill>
                <a:latin typeface="Arial Black" panose="020B0A04020102020204" pitchFamily="34" charset="0"/>
              </a:rPr>
              <a:t>Environment, Subscriptions &amp; Instances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9336" y="962858"/>
            <a:ext cx="11809312" cy="5262979"/>
          </a:xfrm>
          <a:prstGeom prst="rect">
            <a:avLst/>
          </a:prstGeom>
          <a:noFill/>
        </p:spPr>
        <p:txBody>
          <a:bodyPr wrap="square"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sz="1600" dirty="0"/>
          </a:p>
        </p:txBody>
      </p:sp>
    </p:spTree>
    <p:extLst>
      <p:ext uri="{BB962C8B-B14F-4D97-AF65-F5344CB8AC3E}">
        <p14:creationId xmlns:p14="http://schemas.microsoft.com/office/powerpoint/2010/main" val="76725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Backing Service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 name="Picture 2">
            <a:extLst>
              <a:ext uri="{FF2B5EF4-FFF2-40B4-BE49-F238E27FC236}">
                <a16:creationId xmlns:a16="http://schemas.microsoft.com/office/drawing/2014/main" id="{28B6B3AD-D85F-56D6-955F-9D75500BA985}"/>
              </a:ext>
            </a:extLst>
          </p:cNvPr>
          <p:cNvPicPr>
            <a:picLocks noChangeAspect="1"/>
          </p:cNvPicPr>
          <p:nvPr/>
        </p:nvPicPr>
        <p:blipFill>
          <a:blip r:embed="rId4"/>
          <a:stretch>
            <a:fillRect/>
          </a:stretch>
        </p:blipFill>
        <p:spPr>
          <a:xfrm>
            <a:off x="209501" y="2044946"/>
            <a:ext cx="4645677" cy="3600400"/>
          </a:xfrm>
          <a:prstGeom prst="rect">
            <a:avLst/>
          </a:prstGeom>
        </p:spPr>
      </p:pic>
      <p:pic>
        <p:nvPicPr>
          <p:cNvPr id="5" name="Picture 4">
            <a:extLst>
              <a:ext uri="{FF2B5EF4-FFF2-40B4-BE49-F238E27FC236}">
                <a16:creationId xmlns:a16="http://schemas.microsoft.com/office/drawing/2014/main" id="{03B6C9CB-ECFC-677E-7986-E7ADB0206FB5}"/>
              </a:ext>
            </a:extLst>
          </p:cNvPr>
          <p:cNvPicPr>
            <a:picLocks noChangeAspect="1"/>
          </p:cNvPicPr>
          <p:nvPr/>
        </p:nvPicPr>
        <p:blipFill>
          <a:blip r:embed="rId5"/>
          <a:stretch>
            <a:fillRect/>
          </a:stretch>
        </p:blipFill>
        <p:spPr>
          <a:xfrm>
            <a:off x="5682108" y="2044947"/>
            <a:ext cx="6103844" cy="3478687"/>
          </a:xfrm>
          <a:prstGeom prst="rect">
            <a:avLst/>
          </a:prstGeom>
        </p:spPr>
      </p:pic>
      <p:sp>
        <p:nvSpPr>
          <p:cNvPr id="7" name="TextBox 6">
            <a:extLst>
              <a:ext uri="{FF2B5EF4-FFF2-40B4-BE49-F238E27FC236}">
                <a16:creationId xmlns:a16="http://schemas.microsoft.com/office/drawing/2014/main" id="{77CB5158-9E10-96B3-C543-2B156177A86C}"/>
              </a:ext>
            </a:extLst>
          </p:cNvPr>
          <p:cNvSpPr txBox="1"/>
          <p:nvPr/>
        </p:nvSpPr>
        <p:spPr>
          <a:xfrm>
            <a:off x="206921" y="1251797"/>
            <a:ext cx="4320480" cy="646331"/>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8" name="TextBox 7">
            <a:extLst>
              <a:ext uri="{FF2B5EF4-FFF2-40B4-BE49-F238E27FC236}">
                <a16:creationId xmlns:a16="http://schemas.microsoft.com/office/drawing/2014/main" id="{164D05B3-C402-9592-4BB3-C7A969D5BD0C}"/>
              </a:ext>
            </a:extLst>
          </p:cNvPr>
          <p:cNvSpPr txBox="1"/>
          <p:nvPr/>
        </p:nvSpPr>
        <p:spPr>
          <a:xfrm>
            <a:off x="5692969" y="1209211"/>
            <a:ext cx="4320480" cy="646331"/>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9" name="Arrow: Notched Right 8">
            <a:extLst>
              <a:ext uri="{FF2B5EF4-FFF2-40B4-BE49-F238E27FC236}">
                <a16:creationId xmlns:a16="http://schemas.microsoft.com/office/drawing/2014/main" id="{5EAF068B-967B-C498-BF96-55C77B5E0276}"/>
              </a:ext>
            </a:extLst>
          </p:cNvPr>
          <p:cNvSpPr/>
          <p:nvPr/>
        </p:nvSpPr>
        <p:spPr>
          <a:xfrm>
            <a:off x="4963190" y="3269082"/>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3AFAED-6CF7-33E8-8502-8F4836D78B5A}"/>
              </a:ext>
            </a:extLst>
          </p:cNvPr>
          <p:cNvSpPr/>
          <p:nvPr/>
        </p:nvSpPr>
        <p:spPr>
          <a:xfrm>
            <a:off x="3953916" y="341309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99CEBD-FE7F-2346-3F33-A5952888B6EA}"/>
              </a:ext>
            </a:extLst>
          </p:cNvPr>
          <p:cNvSpPr/>
          <p:nvPr/>
        </p:nvSpPr>
        <p:spPr>
          <a:xfrm>
            <a:off x="8734030" y="485325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7C4BE5-4067-1EB0-33F3-7709D4EE69A6}"/>
              </a:ext>
            </a:extLst>
          </p:cNvPr>
          <p:cNvSpPr txBox="1"/>
          <p:nvPr/>
        </p:nvSpPr>
        <p:spPr>
          <a:xfrm>
            <a:off x="7884563" y="955736"/>
            <a:ext cx="4032761" cy="1015663"/>
          </a:xfrm>
          <a:prstGeom prst="rect">
            <a:avLst/>
          </a:prstGeom>
          <a:noFill/>
        </p:spPr>
        <p:txBody>
          <a:bodyPr wrap="square">
            <a:spAutoFit/>
          </a:bodyPr>
          <a:lstStyle/>
          <a:p>
            <a:pPr algn="just"/>
            <a:r>
              <a:rPr lang="en-US" sz="1200" dirty="0">
                <a:solidFill>
                  <a:srgbClr val="333333"/>
                </a:solidFill>
                <a:latin typeface="72" panose="020B0503030000000003" pitchFamily="34" charset="0"/>
              </a:rPr>
              <a:t>Each service has one or more </a:t>
            </a:r>
            <a:r>
              <a:rPr lang="en-US" sz="1200" b="1" dirty="0">
                <a:solidFill>
                  <a:srgbClr val="333333"/>
                </a:solidFill>
                <a:latin typeface="72" panose="020B0503030000000003" pitchFamily="34" charset="0"/>
              </a:rPr>
              <a:t>service plans</a:t>
            </a:r>
            <a:r>
              <a:rPr lang="en-US" sz="1200" dirty="0">
                <a:solidFill>
                  <a:srgbClr val="333333"/>
                </a:solidFill>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p>
        </p:txBody>
      </p:sp>
    </p:spTree>
    <p:extLst>
      <p:ext uri="{BB962C8B-B14F-4D97-AF65-F5344CB8AC3E}">
        <p14:creationId xmlns:p14="http://schemas.microsoft.com/office/powerpoint/2010/main" val="21010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Backing service instance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 name="Picture 2">
            <a:extLst>
              <a:ext uri="{FF2B5EF4-FFF2-40B4-BE49-F238E27FC236}">
                <a16:creationId xmlns:a16="http://schemas.microsoft.com/office/drawing/2014/main" id="{78C5966D-BFF2-7610-E621-0948747ADB51}"/>
              </a:ext>
            </a:extLst>
          </p:cNvPr>
          <p:cNvPicPr>
            <a:picLocks noChangeAspect="1"/>
          </p:cNvPicPr>
          <p:nvPr/>
        </p:nvPicPr>
        <p:blipFill>
          <a:blip r:embed="rId4"/>
          <a:stretch>
            <a:fillRect/>
          </a:stretch>
        </p:blipFill>
        <p:spPr>
          <a:xfrm>
            <a:off x="551384" y="2345748"/>
            <a:ext cx="4569378" cy="3303402"/>
          </a:xfrm>
          <a:prstGeom prst="rect">
            <a:avLst/>
          </a:prstGeom>
        </p:spPr>
      </p:pic>
      <p:sp>
        <p:nvSpPr>
          <p:cNvPr id="4" name="TextBox 3">
            <a:extLst>
              <a:ext uri="{FF2B5EF4-FFF2-40B4-BE49-F238E27FC236}">
                <a16:creationId xmlns:a16="http://schemas.microsoft.com/office/drawing/2014/main" id="{1F2D8CB5-9C7C-3E57-FB37-07AD856D3B33}"/>
              </a:ext>
            </a:extLst>
          </p:cNvPr>
          <p:cNvSpPr txBox="1"/>
          <p:nvPr/>
        </p:nvSpPr>
        <p:spPr>
          <a:xfrm>
            <a:off x="998097" y="1433913"/>
            <a:ext cx="4320480" cy="646331"/>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2050" name="Picture 2" descr="Car Key PNG Image | Lost car keys, Car keys, Car key replacement">
            <a:extLst>
              <a:ext uri="{FF2B5EF4-FFF2-40B4-BE49-F238E27FC236}">
                <a16:creationId xmlns:a16="http://schemas.microsoft.com/office/drawing/2014/main" id="{1B7C2790-6BA7-C0A0-F7FC-774BB0B649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FD3F55-8601-6D28-35FC-0DADF0D1E761}"/>
              </a:ext>
            </a:extLst>
          </p:cNvPr>
          <p:cNvSpPr txBox="1"/>
          <p:nvPr/>
        </p:nvSpPr>
        <p:spPr>
          <a:xfrm>
            <a:off x="6295747" y="1240685"/>
            <a:ext cx="4320480" cy="923330"/>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49272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BTP Service catalog</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173224"/>
            <a:ext cx="11809312" cy="1785104"/>
          </a:xfrm>
          <a:prstGeom prst="rect">
            <a:avLst/>
          </a:prstGeom>
          <a:noFill/>
        </p:spPr>
        <p:txBody>
          <a:bodyPr wrap="square" rtlCol="0">
            <a:spAutoFit/>
          </a:bodyPr>
          <a:lstStyle/>
          <a:p>
            <a:r>
              <a:rPr lang="en-US" sz="1400" dirty="0">
                <a:solidFill>
                  <a:srgbClr val="000000"/>
                </a:solidFill>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dirty="0">
              <a:solidFill>
                <a:srgbClr val="000000"/>
              </a:solidFill>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p>
          <a:p>
            <a:endParaRPr lang="en-IN" dirty="0">
              <a:hlinkClick r:id="" action="ppaction://noaction"/>
            </a:endParaRPr>
          </a:p>
          <a:p>
            <a:r>
              <a:rPr lang="en-IN" dirty="0">
                <a:hlinkClick r:id="" action="ppaction://noaction"/>
              </a:rPr>
              <a:t>https://discovery-center.cloud.sap/#/serviceCatalog</a:t>
            </a:r>
            <a:endParaRPr lang="en-IN" dirty="0"/>
          </a:p>
          <a:p>
            <a:endParaRPr lang="en-IN" dirty="0"/>
          </a:p>
        </p:txBody>
      </p:sp>
    </p:spTree>
    <p:extLst>
      <p:ext uri="{BB962C8B-B14F-4D97-AF65-F5344CB8AC3E}">
        <p14:creationId xmlns:p14="http://schemas.microsoft.com/office/powerpoint/2010/main" val="71913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xmlns="">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xmlns="">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xmlns="">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AB3C1AE8-D5F7-7DF8-5346-19D6535809BB}"/>
              </a:ext>
            </a:extLst>
          </p:cNvPr>
          <p:cNvGrpSpPr/>
          <p:nvPr/>
        </p:nvGrpSpPr>
        <p:grpSpPr>
          <a:xfrm>
            <a:off x="304711" y="138468"/>
            <a:ext cx="11183040" cy="6014520"/>
            <a:chOff x="304711" y="138468"/>
            <a:chExt cx="11183040" cy="60145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CF2A7E2-9541-8E41-FC9A-93D9F066F2C0}"/>
                    </a:ext>
                  </a:extLst>
                </p14:cNvPr>
                <p14:cNvContentPartPr/>
                <p14:nvPr/>
              </p14:nvContentPartPr>
              <p14:xfrm>
                <a:off x="432871" y="2143668"/>
                <a:ext cx="275400" cy="433800"/>
              </p14:xfrm>
            </p:contentPart>
          </mc:Choice>
          <mc:Fallback xmlns="">
            <p:pic>
              <p:nvPicPr>
                <p:cNvPr id="2" name="Ink 1">
                  <a:extLst>
                    <a:ext uri="{FF2B5EF4-FFF2-40B4-BE49-F238E27FC236}">
                      <a16:creationId xmlns:a16="http://schemas.microsoft.com/office/drawing/2014/main" id="{2CF2A7E2-9541-8E41-FC9A-93D9F066F2C0}"/>
                    </a:ext>
                  </a:extLst>
                </p:cNvPr>
                <p:cNvPicPr/>
                <p:nvPr/>
              </p:nvPicPr>
              <p:blipFill>
                <a:blip r:embed="rId3"/>
                <a:stretch>
                  <a:fillRect/>
                </a:stretch>
              </p:blipFill>
              <p:spPr>
                <a:xfrm>
                  <a:off x="424231" y="2135028"/>
                  <a:ext cx="2930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17BB74B-01BC-F7A2-569C-50A981629299}"/>
                    </a:ext>
                  </a:extLst>
                </p14:cNvPr>
                <p14:cNvContentPartPr/>
                <p14:nvPr/>
              </p14:nvContentPartPr>
              <p14:xfrm>
                <a:off x="304711" y="2556588"/>
                <a:ext cx="375120" cy="376560"/>
              </p14:xfrm>
            </p:contentPart>
          </mc:Choice>
          <mc:Fallback xmlns="">
            <p:pic>
              <p:nvPicPr>
                <p:cNvPr id="3" name="Ink 2">
                  <a:extLst>
                    <a:ext uri="{FF2B5EF4-FFF2-40B4-BE49-F238E27FC236}">
                      <a16:creationId xmlns:a16="http://schemas.microsoft.com/office/drawing/2014/main" id="{817BB74B-01BC-F7A2-569C-50A981629299}"/>
                    </a:ext>
                  </a:extLst>
                </p:cNvPr>
                <p:cNvPicPr/>
                <p:nvPr/>
              </p:nvPicPr>
              <p:blipFill>
                <a:blip r:embed="rId5"/>
                <a:stretch>
                  <a:fillRect/>
                </a:stretch>
              </p:blipFill>
              <p:spPr>
                <a:xfrm>
                  <a:off x="295711" y="2547588"/>
                  <a:ext cx="3927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CA1BB93-4A6F-10DC-F619-9250E8BE10D1}"/>
                    </a:ext>
                  </a:extLst>
                </p14:cNvPr>
                <p14:cNvContentPartPr/>
                <p14:nvPr/>
              </p14:nvContentPartPr>
              <p14:xfrm>
                <a:off x="744991" y="2575308"/>
                <a:ext cx="361440" cy="28080"/>
              </p14:xfrm>
            </p:contentPart>
          </mc:Choice>
          <mc:Fallback xmlns="">
            <p:pic>
              <p:nvPicPr>
                <p:cNvPr id="4" name="Ink 3">
                  <a:extLst>
                    <a:ext uri="{FF2B5EF4-FFF2-40B4-BE49-F238E27FC236}">
                      <a16:creationId xmlns:a16="http://schemas.microsoft.com/office/drawing/2014/main" id="{ACA1BB93-4A6F-10DC-F619-9250E8BE10D1}"/>
                    </a:ext>
                  </a:extLst>
                </p:cNvPr>
                <p:cNvPicPr/>
                <p:nvPr/>
              </p:nvPicPr>
              <p:blipFill>
                <a:blip r:embed="rId7"/>
                <a:stretch>
                  <a:fillRect/>
                </a:stretch>
              </p:blipFill>
              <p:spPr>
                <a:xfrm>
                  <a:off x="736351" y="2566308"/>
                  <a:ext cx="379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3163D1A3-C564-7ABE-80F9-2B00E56372D4}"/>
                    </a:ext>
                  </a:extLst>
                </p14:cNvPr>
                <p14:cNvContentPartPr/>
                <p14:nvPr/>
              </p14:nvContentPartPr>
              <p14:xfrm>
                <a:off x="933991" y="2507268"/>
                <a:ext cx="119160" cy="136080"/>
              </p14:xfrm>
            </p:contentPart>
          </mc:Choice>
          <mc:Fallback xmlns="">
            <p:pic>
              <p:nvPicPr>
                <p:cNvPr id="5" name="Ink 4">
                  <a:extLst>
                    <a:ext uri="{FF2B5EF4-FFF2-40B4-BE49-F238E27FC236}">
                      <a16:creationId xmlns:a16="http://schemas.microsoft.com/office/drawing/2014/main" id="{3163D1A3-C564-7ABE-80F9-2B00E56372D4}"/>
                    </a:ext>
                  </a:extLst>
                </p:cNvPr>
                <p:cNvPicPr/>
                <p:nvPr/>
              </p:nvPicPr>
              <p:blipFill>
                <a:blip r:embed="rId9"/>
                <a:stretch>
                  <a:fillRect/>
                </a:stretch>
              </p:blipFill>
              <p:spPr>
                <a:xfrm>
                  <a:off x="925351" y="2498268"/>
                  <a:ext cx="136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AF4A712-192B-4890-3750-391C77C23412}"/>
                    </a:ext>
                  </a:extLst>
                </p14:cNvPr>
                <p14:cNvContentPartPr/>
                <p14:nvPr/>
              </p14:nvContentPartPr>
              <p14:xfrm>
                <a:off x="1246471" y="2023428"/>
                <a:ext cx="2460960" cy="1477800"/>
              </p14:xfrm>
            </p:contentPart>
          </mc:Choice>
          <mc:Fallback xmlns="">
            <p:pic>
              <p:nvPicPr>
                <p:cNvPr id="6" name="Ink 5">
                  <a:extLst>
                    <a:ext uri="{FF2B5EF4-FFF2-40B4-BE49-F238E27FC236}">
                      <a16:creationId xmlns:a16="http://schemas.microsoft.com/office/drawing/2014/main" id="{5AF4A712-192B-4890-3750-391C77C23412}"/>
                    </a:ext>
                  </a:extLst>
                </p:cNvPr>
                <p:cNvPicPr/>
                <p:nvPr/>
              </p:nvPicPr>
              <p:blipFill>
                <a:blip r:embed="rId11"/>
                <a:stretch>
                  <a:fillRect/>
                </a:stretch>
              </p:blipFill>
              <p:spPr>
                <a:xfrm>
                  <a:off x="1237831" y="2014788"/>
                  <a:ext cx="2478600" cy="1495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465793F3-C0B5-8281-C4A7-E2DA8C436280}"/>
                    </a:ext>
                  </a:extLst>
                </p14:cNvPr>
                <p14:cNvContentPartPr/>
                <p14:nvPr/>
              </p14:nvContentPartPr>
              <p14:xfrm>
                <a:off x="1502791" y="2169948"/>
                <a:ext cx="350640" cy="378000"/>
              </p14:xfrm>
            </p:contentPart>
          </mc:Choice>
          <mc:Fallback xmlns="">
            <p:pic>
              <p:nvPicPr>
                <p:cNvPr id="7" name="Ink 6">
                  <a:extLst>
                    <a:ext uri="{FF2B5EF4-FFF2-40B4-BE49-F238E27FC236}">
                      <a16:creationId xmlns:a16="http://schemas.microsoft.com/office/drawing/2014/main" id="{465793F3-C0B5-8281-C4A7-E2DA8C436280}"/>
                    </a:ext>
                  </a:extLst>
                </p:cNvPr>
                <p:cNvPicPr/>
                <p:nvPr/>
              </p:nvPicPr>
              <p:blipFill>
                <a:blip r:embed="rId13"/>
                <a:stretch>
                  <a:fillRect/>
                </a:stretch>
              </p:blipFill>
              <p:spPr>
                <a:xfrm>
                  <a:off x="1493791" y="2160948"/>
                  <a:ext cx="3682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67D6459E-6685-D9BF-AFAC-DD22CDE9967F}"/>
                    </a:ext>
                  </a:extLst>
                </p14:cNvPr>
                <p14:cNvContentPartPr/>
                <p14:nvPr/>
              </p14:nvContentPartPr>
              <p14:xfrm>
                <a:off x="1838311" y="2280108"/>
                <a:ext cx="827640" cy="225000"/>
              </p14:xfrm>
            </p:contentPart>
          </mc:Choice>
          <mc:Fallback xmlns="">
            <p:pic>
              <p:nvPicPr>
                <p:cNvPr id="8" name="Ink 7">
                  <a:extLst>
                    <a:ext uri="{FF2B5EF4-FFF2-40B4-BE49-F238E27FC236}">
                      <a16:creationId xmlns:a16="http://schemas.microsoft.com/office/drawing/2014/main" id="{67D6459E-6685-D9BF-AFAC-DD22CDE9967F}"/>
                    </a:ext>
                  </a:extLst>
                </p:cNvPr>
                <p:cNvPicPr/>
                <p:nvPr/>
              </p:nvPicPr>
              <p:blipFill>
                <a:blip r:embed="rId15"/>
                <a:stretch>
                  <a:fillRect/>
                </a:stretch>
              </p:blipFill>
              <p:spPr>
                <a:xfrm>
                  <a:off x="1829671" y="2271108"/>
                  <a:ext cx="845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33AD4BC-49A0-AAAD-7DD7-01EF7A58CDFD}"/>
                    </a:ext>
                  </a:extLst>
                </p14:cNvPr>
                <p14:cNvContentPartPr/>
                <p14:nvPr/>
              </p14:nvContentPartPr>
              <p14:xfrm>
                <a:off x="2719591" y="2256348"/>
                <a:ext cx="199440" cy="183240"/>
              </p14:xfrm>
            </p:contentPart>
          </mc:Choice>
          <mc:Fallback xmlns="">
            <p:pic>
              <p:nvPicPr>
                <p:cNvPr id="9" name="Ink 8">
                  <a:extLst>
                    <a:ext uri="{FF2B5EF4-FFF2-40B4-BE49-F238E27FC236}">
                      <a16:creationId xmlns:a16="http://schemas.microsoft.com/office/drawing/2014/main" id="{433AD4BC-49A0-AAAD-7DD7-01EF7A58CDFD}"/>
                    </a:ext>
                  </a:extLst>
                </p:cNvPr>
                <p:cNvPicPr/>
                <p:nvPr/>
              </p:nvPicPr>
              <p:blipFill>
                <a:blip r:embed="rId17"/>
                <a:stretch>
                  <a:fillRect/>
                </a:stretch>
              </p:blipFill>
              <p:spPr>
                <a:xfrm>
                  <a:off x="2710591" y="2247348"/>
                  <a:ext cx="217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613B551B-77CE-0D33-64FD-87934145E8DD}"/>
                    </a:ext>
                  </a:extLst>
                </p14:cNvPr>
                <p14:cNvContentPartPr/>
                <p14:nvPr/>
              </p14:nvContentPartPr>
              <p14:xfrm>
                <a:off x="3011191" y="2240508"/>
                <a:ext cx="151920" cy="246960"/>
              </p14:xfrm>
            </p:contentPart>
          </mc:Choice>
          <mc:Fallback xmlns="">
            <p:pic>
              <p:nvPicPr>
                <p:cNvPr id="10" name="Ink 9">
                  <a:extLst>
                    <a:ext uri="{FF2B5EF4-FFF2-40B4-BE49-F238E27FC236}">
                      <a16:creationId xmlns:a16="http://schemas.microsoft.com/office/drawing/2014/main" id="{613B551B-77CE-0D33-64FD-87934145E8DD}"/>
                    </a:ext>
                  </a:extLst>
                </p:cNvPr>
                <p:cNvPicPr/>
                <p:nvPr/>
              </p:nvPicPr>
              <p:blipFill>
                <a:blip r:embed="rId19"/>
                <a:stretch>
                  <a:fillRect/>
                </a:stretch>
              </p:blipFill>
              <p:spPr>
                <a:xfrm>
                  <a:off x="3002191" y="2231508"/>
                  <a:ext cx="169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5AEFC327-C971-E02F-3993-98827F20BF9D}"/>
                    </a:ext>
                  </a:extLst>
                </p14:cNvPr>
                <p14:cNvContentPartPr/>
                <p14:nvPr/>
              </p14:nvContentPartPr>
              <p14:xfrm>
                <a:off x="3254191" y="2201268"/>
                <a:ext cx="173880" cy="217800"/>
              </p14:xfrm>
            </p:contentPart>
          </mc:Choice>
          <mc:Fallback xmlns="">
            <p:pic>
              <p:nvPicPr>
                <p:cNvPr id="11" name="Ink 10">
                  <a:extLst>
                    <a:ext uri="{FF2B5EF4-FFF2-40B4-BE49-F238E27FC236}">
                      <a16:creationId xmlns:a16="http://schemas.microsoft.com/office/drawing/2014/main" id="{5AEFC327-C971-E02F-3993-98827F20BF9D}"/>
                    </a:ext>
                  </a:extLst>
                </p:cNvPr>
                <p:cNvPicPr/>
                <p:nvPr/>
              </p:nvPicPr>
              <p:blipFill>
                <a:blip r:embed="rId21"/>
                <a:stretch>
                  <a:fillRect/>
                </a:stretch>
              </p:blipFill>
              <p:spPr>
                <a:xfrm>
                  <a:off x="3245551" y="2192268"/>
                  <a:ext cx="191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C707DCB7-7673-FF67-815D-51004DB7A1DD}"/>
                    </a:ext>
                  </a:extLst>
                </p14:cNvPr>
                <p14:cNvContentPartPr/>
                <p14:nvPr/>
              </p14:nvContentPartPr>
              <p14:xfrm>
                <a:off x="1693231" y="2812908"/>
                <a:ext cx="194760" cy="321120"/>
              </p14:xfrm>
            </p:contentPart>
          </mc:Choice>
          <mc:Fallback xmlns="">
            <p:pic>
              <p:nvPicPr>
                <p:cNvPr id="12" name="Ink 11">
                  <a:extLst>
                    <a:ext uri="{FF2B5EF4-FFF2-40B4-BE49-F238E27FC236}">
                      <a16:creationId xmlns:a16="http://schemas.microsoft.com/office/drawing/2014/main" id="{C707DCB7-7673-FF67-815D-51004DB7A1DD}"/>
                    </a:ext>
                  </a:extLst>
                </p:cNvPr>
                <p:cNvPicPr/>
                <p:nvPr/>
              </p:nvPicPr>
              <p:blipFill>
                <a:blip r:embed="rId23"/>
                <a:stretch>
                  <a:fillRect/>
                </a:stretch>
              </p:blipFill>
              <p:spPr>
                <a:xfrm>
                  <a:off x="1684231" y="2804268"/>
                  <a:ext cx="2124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41F1F825-320C-0A43-CB81-282F1939BEF2}"/>
                    </a:ext>
                  </a:extLst>
                </p14:cNvPr>
                <p14:cNvContentPartPr/>
                <p14:nvPr/>
              </p14:nvContentPartPr>
              <p14:xfrm>
                <a:off x="2020111" y="2851068"/>
                <a:ext cx="192240" cy="226080"/>
              </p14:xfrm>
            </p:contentPart>
          </mc:Choice>
          <mc:Fallback xmlns="">
            <p:pic>
              <p:nvPicPr>
                <p:cNvPr id="13" name="Ink 12">
                  <a:extLst>
                    <a:ext uri="{FF2B5EF4-FFF2-40B4-BE49-F238E27FC236}">
                      <a16:creationId xmlns:a16="http://schemas.microsoft.com/office/drawing/2014/main" id="{41F1F825-320C-0A43-CB81-282F1939BEF2}"/>
                    </a:ext>
                  </a:extLst>
                </p:cNvPr>
                <p:cNvPicPr/>
                <p:nvPr/>
              </p:nvPicPr>
              <p:blipFill>
                <a:blip r:embed="rId25"/>
                <a:stretch>
                  <a:fillRect/>
                </a:stretch>
              </p:blipFill>
              <p:spPr>
                <a:xfrm>
                  <a:off x="2011111" y="2842068"/>
                  <a:ext cx="2098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CE1550D3-4D25-C8ED-4635-FA8D39BD54B0}"/>
                    </a:ext>
                  </a:extLst>
                </p14:cNvPr>
                <p14:cNvContentPartPr/>
                <p14:nvPr/>
              </p14:nvContentPartPr>
              <p14:xfrm>
                <a:off x="2281471" y="2875908"/>
                <a:ext cx="127800" cy="163080"/>
              </p14:xfrm>
            </p:contentPart>
          </mc:Choice>
          <mc:Fallback xmlns="">
            <p:pic>
              <p:nvPicPr>
                <p:cNvPr id="14" name="Ink 13">
                  <a:extLst>
                    <a:ext uri="{FF2B5EF4-FFF2-40B4-BE49-F238E27FC236}">
                      <a16:creationId xmlns:a16="http://schemas.microsoft.com/office/drawing/2014/main" id="{CE1550D3-4D25-C8ED-4635-FA8D39BD54B0}"/>
                    </a:ext>
                  </a:extLst>
                </p:cNvPr>
                <p:cNvPicPr/>
                <p:nvPr/>
              </p:nvPicPr>
              <p:blipFill>
                <a:blip r:embed="rId27"/>
                <a:stretch>
                  <a:fillRect/>
                </a:stretch>
              </p:blipFill>
              <p:spPr>
                <a:xfrm>
                  <a:off x="2272831" y="2866908"/>
                  <a:ext cx="1454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4F0672B8-3264-9B4C-4840-8504B2262DB9}"/>
                    </a:ext>
                  </a:extLst>
                </p14:cNvPr>
                <p14:cNvContentPartPr/>
                <p14:nvPr/>
              </p14:nvContentPartPr>
              <p14:xfrm>
                <a:off x="2458231" y="2900028"/>
                <a:ext cx="24480" cy="116640"/>
              </p14:xfrm>
            </p:contentPart>
          </mc:Choice>
          <mc:Fallback xmlns="">
            <p:pic>
              <p:nvPicPr>
                <p:cNvPr id="15" name="Ink 14">
                  <a:extLst>
                    <a:ext uri="{FF2B5EF4-FFF2-40B4-BE49-F238E27FC236}">
                      <a16:creationId xmlns:a16="http://schemas.microsoft.com/office/drawing/2014/main" id="{4F0672B8-3264-9B4C-4840-8504B2262DB9}"/>
                    </a:ext>
                  </a:extLst>
                </p:cNvPr>
                <p:cNvPicPr/>
                <p:nvPr/>
              </p:nvPicPr>
              <p:blipFill>
                <a:blip r:embed="rId29"/>
                <a:stretch>
                  <a:fillRect/>
                </a:stretch>
              </p:blipFill>
              <p:spPr>
                <a:xfrm>
                  <a:off x="2449231" y="2891388"/>
                  <a:ext cx="42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0F7DB634-1D85-08C2-63E9-0A5FB7DB6C0F}"/>
                    </a:ext>
                  </a:extLst>
                </p14:cNvPr>
                <p14:cNvContentPartPr/>
                <p14:nvPr/>
              </p14:nvContentPartPr>
              <p14:xfrm>
                <a:off x="2444191" y="2772588"/>
                <a:ext cx="14400" cy="4320"/>
              </p14:xfrm>
            </p:contentPart>
          </mc:Choice>
          <mc:Fallback xmlns="">
            <p:pic>
              <p:nvPicPr>
                <p:cNvPr id="16" name="Ink 15">
                  <a:extLst>
                    <a:ext uri="{FF2B5EF4-FFF2-40B4-BE49-F238E27FC236}">
                      <a16:creationId xmlns:a16="http://schemas.microsoft.com/office/drawing/2014/main" id="{0F7DB634-1D85-08C2-63E9-0A5FB7DB6C0F}"/>
                    </a:ext>
                  </a:extLst>
                </p:cNvPr>
                <p:cNvPicPr/>
                <p:nvPr/>
              </p:nvPicPr>
              <p:blipFill>
                <a:blip r:embed="rId31"/>
                <a:stretch>
                  <a:fillRect/>
                </a:stretch>
              </p:blipFill>
              <p:spPr>
                <a:xfrm>
                  <a:off x="2435191" y="2763588"/>
                  <a:ext cx="3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20195316-776E-D973-045B-8415130E46DA}"/>
                    </a:ext>
                  </a:extLst>
                </p14:cNvPr>
                <p14:cNvContentPartPr/>
                <p14:nvPr/>
              </p14:nvContentPartPr>
              <p14:xfrm>
                <a:off x="2536711" y="2723628"/>
                <a:ext cx="561600" cy="332280"/>
              </p14:xfrm>
            </p:contentPart>
          </mc:Choice>
          <mc:Fallback xmlns="">
            <p:pic>
              <p:nvPicPr>
                <p:cNvPr id="17" name="Ink 16">
                  <a:extLst>
                    <a:ext uri="{FF2B5EF4-FFF2-40B4-BE49-F238E27FC236}">
                      <a16:creationId xmlns:a16="http://schemas.microsoft.com/office/drawing/2014/main" id="{20195316-776E-D973-045B-8415130E46DA}"/>
                    </a:ext>
                  </a:extLst>
                </p:cNvPr>
                <p:cNvPicPr/>
                <p:nvPr/>
              </p:nvPicPr>
              <p:blipFill>
                <a:blip r:embed="rId33"/>
                <a:stretch>
                  <a:fillRect/>
                </a:stretch>
              </p:blipFill>
              <p:spPr>
                <a:xfrm>
                  <a:off x="2527711" y="2714628"/>
                  <a:ext cx="579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A91FE091-6BCF-A841-9604-62B25CB1A02A}"/>
                    </a:ext>
                  </a:extLst>
                </p14:cNvPr>
                <p14:cNvContentPartPr/>
                <p14:nvPr/>
              </p14:nvContentPartPr>
              <p14:xfrm>
                <a:off x="2970511" y="2888508"/>
                <a:ext cx="150840" cy="22320"/>
              </p14:xfrm>
            </p:contentPart>
          </mc:Choice>
          <mc:Fallback xmlns="">
            <p:pic>
              <p:nvPicPr>
                <p:cNvPr id="18" name="Ink 17">
                  <a:extLst>
                    <a:ext uri="{FF2B5EF4-FFF2-40B4-BE49-F238E27FC236}">
                      <a16:creationId xmlns:a16="http://schemas.microsoft.com/office/drawing/2014/main" id="{A91FE091-6BCF-A841-9604-62B25CB1A02A}"/>
                    </a:ext>
                  </a:extLst>
                </p:cNvPr>
                <p:cNvPicPr/>
                <p:nvPr/>
              </p:nvPicPr>
              <p:blipFill>
                <a:blip r:embed="rId35"/>
                <a:stretch>
                  <a:fillRect/>
                </a:stretch>
              </p:blipFill>
              <p:spPr>
                <a:xfrm>
                  <a:off x="2961871" y="2879508"/>
                  <a:ext cx="168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41D4D55B-66D3-6382-318D-CF517C6E8AE1}"/>
                    </a:ext>
                  </a:extLst>
                </p14:cNvPr>
                <p14:cNvContentPartPr/>
                <p14:nvPr/>
              </p14:nvContentPartPr>
              <p14:xfrm>
                <a:off x="3187951" y="2666748"/>
                <a:ext cx="143280" cy="447840"/>
              </p14:xfrm>
            </p:contentPart>
          </mc:Choice>
          <mc:Fallback xmlns="">
            <p:pic>
              <p:nvPicPr>
                <p:cNvPr id="19" name="Ink 18">
                  <a:extLst>
                    <a:ext uri="{FF2B5EF4-FFF2-40B4-BE49-F238E27FC236}">
                      <a16:creationId xmlns:a16="http://schemas.microsoft.com/office/drawing/2014/main" id="{41D4D55B-66D3-6382-318D-CF517C6E8AE1}"/>
                    </a:ext>
                  </a:extLst>
                </p:cNvPr>
                <p:cNvPicPr/>
                <p:nvPr/>
              </p:nvPicPr>
              <p:blipFill>
                <a:blip r:embed="rId37"/>
                <a:stretch>
                  <a:fillRect/>
                </a:stretch>
              </p:blipFill>
              <p:spPr>
                <a:xfrm>
                  <a:off x="3178951" y="2657748"/>
                  <a:ext cx="160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460E2336-88A1-9F0C-A7BE-C6038F4A5769}"/>
                    </a:ext>
                  </a:extLst>
                </p14:cNvPr>
                <p14:cNvContentPartPr/>
                <p14:nvPr/>
              </p14:nvContentPartPr>
              <p14:xfrm>
                <a:off x="3718951" y="1596108"/>
                <a:ext cx="5095080" cy="822960"/>
              </p14:xfrm>
            </p:contentPart>
          </mc:Choice>
          <mc:Fallback xmlns="">
            <p:pic>
              <p:nvPicPr>
                <p:cNvPr id="21" name="Ink 20">
                  <a:extLst>
                    <a:ext uri="{FF2B5EF4-FFF2-40B4-BE49-F238E27FC236}">
                      <a16:creationId xmlns:a16="http://schemas.microsoft.com/office/drawing/2014/main" id="{460E2336-88A1-9F0C-A7BE-C6038F4A5769}"/>
                    </a:ext>
                  </a:extLst>
                </p:cNvPr>
                <p:cNvPicPr/>
                <p:nvPr/>
              </p:nvPicPr>
              <p:blipFill>
                <a:blip r:embed="rId39"/>
                <a:stretch>
                  <a:fillRect/>
                </a:stretch>
              </p:blipFill>
              <p:spPr>
                <a:xfrm>
                  <a:off x="3709951" y="1587108"/>
                  <a:ext cx="511272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1106BD1D-5217-5DAC-6F35-57EB23E72FC2}"/>
                    </a:ext>
                  </a:extLst>
                </p14:cNvPr>
                <p14:cNvContentPartPr/>
                <p14:nvPr/>
              </p14:nvContentPartPr>
              <p14:xfrm>
                <a:off x="8580751" y="1504308"/>
                <a:ext cx="345600" cy="394560"/>
              </p14:xfrm>
            </p:contentPart>
          </mc:Choice>
          <mc:Fallback xmlns="">
            <p:pic>
              <p:nvPicPr>
                <p:cNvPr id="22" name="Ink 21">
                  <a:extLst>
                    <a:ext uri="{FF2B5EF4-FFF2-40B4-BE49-F238E27FC236}">
                      <a16:creationId xmlns:a16="http://schemas.microsoft.com/office/drawing/2014/main" id="{1106BD1D-5217-5DAC-6F35-57EB23E72FC2}"/>
                    </a:ext>
                  </a:extLst>
                </p:cNvPr>
                <p:cNvPicPr/>
                <p:nvPr/>
              </p:nvPicPr>
              <p:blipFill>
                <a:blip r:embed="rId41"/>
                <a:stretch>
                  <a:fillRect/>
                </a:stretch>
              </p:blipFill>
              <p:spPr>
                <a:xfrm>
                  <a:off x="8571751" y="1495668"/>
                  <a:ext cx="3632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743EDF75-DD33-8AB5-E2E2-F1EA9222AA56}"/>
                    </a:ext>
                  </a:extLst>
                </p14:cNvPr>
                <p14:cNvContentPartPr/>
                <p14:nvPr/>
              </p14:nvContentPartPr>
              <p14:xfrm>
                <a:off x="4973551" y="1289388"/>
                <a:ext cx="457920" cy="763920"/>
              </p14:xfrm>
            </p:contentPart>
          </mc:Choice>
          <mc:Fallback xmlns="">
            <p:pic>
              <p:nvPicPr>
                <p:cNvPr id="23" name="Ink 22">
                  <a:extLst>
                    <a:ext uri="{FF2B5EF4-FFF2-40B4-BE49-F238E27FC236}">
                      <a16:creationId xmlns:a16="http://schemas.microsoft.com/office/drawing/2014/main" id="{743EDF75-DD33-8AB5-E2E2-F1EA9222AA56}"/>
                    </a:ext>
                  </a:extLst>
                </p:cNvPr>
                <p:cNvPicPr/>
                <p:nvPr/>
              </p:nvPicPr>
              <p:blipFill>
                <a:blip r:embed="rId43"/>
                <a:stretch>
                  <a:fillRect/>
                </a:stretch>
              </p:blipFill>
              <p:spPr>
                <a:xfrm>
                  <a:off x="4964551" y="1280748"/>
                  <a:ext cx="47556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E1D14E29-6BB9-1019-05CD-AF1A825DEE7D}"/>
                    </a:ext>
                  </a:extLst>
                </p14:cNvPr>
                <p14:cNvContentPartPr/>
                <p14:nvPr/>
              </p14:nvContentPartPr>
              <p14:xfrm>
                <a:off x="5498071" y="1679628"/>
                <a:ext cx="515880" cy="816480"/>
              </p14:xfrm>
            </p:contentPart>
          </mc:Choice>
          <mc:Fallback xmlns="">
            <p:pic>
              <p:nvPicPr>
                <p:cNvPr id="24" name="Ink 23">
                  <a:extLst>
                    <a:ext uri="{FF2B5EF4-FFF2-40B4-BE49-F238E27FC236}">
                      <a16:creationId xmlns:a16="http://schemas.microsoft.com/office/drawing/2014/main" id="{E1D14E29-6BB9-1019-05CD-AF1A825DEE7D}"/>
                    </a:ext>
                  </a:extLst>
                </p:cNvPr>
                <p:cNvPicPr/>
                <p:nvPr/>
              </p:nvPicPr>
              <p:blipFill>
                <a:blip r:embed="rId45"/>
                <a:stretch>
                  <a:fillRect/>
                </a:stretch>
              </p:blipFill>
              <p:spPr>
                <a:xfrm>
                  <a:off x="5489071" y="1670628"/>
                  <a:ext cx="53352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B183D4AC-3A5F-19BA-2434-55F2952E978A}"/>
                    </a:ext>
                  </a:extLst>
                </p14:cNvPr>
                <p14:cNvContentPartPr/>
                <p14:nvPr/>
              </p14:nvContentPartPr>
              <p14:xfrm>
                <a:off x="5923231" y="1391268"/>
                <a:ext cx="779040" cy="482040"/>
              </p14:xfrm>
            </p:contentPart>
          </mc:Choice>
          <mc:Fallback xmlns="">
            <p:pic>
              <p:nvPicPr>
                <p:cNvPr id="25" name="Ink 24">
                  <a:extLst>
                    <a:ext uri="{FF2B5EF4-FFF2-40B4-BE49-F238E27FC236}">
                      <a16:creationId xmlns:a16="http://schemas.microsoft.com/office/drawing/2014/main" id="{B183D4AC-3A5F-19BA-2434-55F2952E978A}"/>
                    </a:ext>
                  </a:extLst>
                </p:cNvPr>
                <p:cNvPicPr/>
                <p:nvPr/>
              </p:nvPicPr>
              <p:blipFill>
                <a:blip r:embed="rId47"/>
                <a:stretch>
                  <a:fillRect/>
                </a:stretch>
              </p:blipFill>
              <p:spPr>
                <a:xfrm>
                  <a:off x="5914231" y="1382268"/>
                  <a:ext cx="7966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89230A55-EE54-6989-9536-A1FCDA163EB9}"/>
                    </a:ext>
                  </a:extLst>
                </p14:cNvPr>
                <p14:cNvContentPartPr/>
                <p14:nvPr/>
              </p14:nvContentPartPr>
              <p14:xfrm>
                <a:off x="6506431" y="1531308"/>
                <a:ext cx="150840" cy="71280"/>
              </p14:xfrm>
            </p:contentPart>
          </mc:Choice>
          <mc:Fallback xmlns="">
            <p:pic>
              <p:nvPicPr>
                <p:cNvPr id="26" name="Ink 25">
                  <a:extLst>
                    <a:ext uri="{FF2B5EF4-FFF2-40B4-BE49-F238E27FC236}">
                      <a16:creationId xmlns:a16="http://schemas.microsoft.com/office/drawing/2014/main" id="{89230A55-EE54-6989-9536-A1FCDA163EB9}"/>
                    </a:ext>
                  </a:extLst>
                </p:cNvPr>
                <p:cNvPicPr/>
                <p:nvPr/>
              </p:nvPicPr>
              <p:blipFill>
                <a:blip r:embed="rId49"/>
                <a:stretch>
                  <a:fillRect/>
                </a:stretch>
              </p:blipFill>
              <p:spPr>
                <a:xfrm>
                  <a:off x="6497791" y="1522668"/>
                  <a:ext cx="168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5E1CD144-7C06-C575-8783-FA8EFAF4A45A}"/>
                    </a:ext>
                  </a:extLst>
                </p14:cNvPr>
                <p14:cNvContentPartPr/>
                <p14:nvPr/>
              </p14:nvContentPartPr>
              <p14:xfrm>
                <a:off x="9064951" y="973308"/>
                <a:ext cx="2268000" cy="3137760"/>
              </p14:xfrm>
            </p:contentPart>
          </mc:Choice>
          <mc:Fallback xmlns="">
            <p:pic>
              <p:nvPicPr>
                <p:cNvPr id="28" name="Ink 27">
                  <a:extLst>
                    <a:ext uri="{FF2B5EF4-FFF2-40B4-BE49-F238E27FC236}">
                      <a16:creationId xmlns:a16="http://schemas.microsoft.com/office/drawing/2014/main" id="{5E1CD144-7C06-C575-8783-FA8EFAF4A45A}"/>
                    </a:ext>
                  </a:extLst>
                </p:cNvPr>
                <p:cNvPicPr/>
                <p:nvPr/>
              </p:nvPicPr>
              <p:blipFill>
                <a:blip r:embed="rId51"/>
                <a:stretch>
                  <a:fillRect/>
                </a:stretch>
              </p:blipFill>
              <p:spPr>
                <a:xfrm>
                  <a:off x="9056311" y="964668"/>
                  <a:ext cx="2285640" cy="3155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A632D9F9-5DF0-51EC-3861-1D37B1D5A762}"/>
                    </a:ext>
                  </a:extLst>
                </p14:cNvPr>
                <p14:cNvContentPartPr/>
                <p14:nvPr/>
              </p14:nvContentPartPr>
              <p14:xfrm>
                <a:off x="10283551" y="4135548"/>
                <a:ext cx="7200" cy="474840"/>
              </p14:xfrm>
            </p:contentPart>
          </mc:Choice>
          <mc:Fallback xmlns="">
            <p:pic>
              <p:nvPicPr>
                <p:cNvPr id="29" name="Ink 28">
                  <a:extLst>
                    <a:ext uri="{FF2B5EF4-FFF2-40B4-BE49-F238E27FC236}">
                      <a16:creationId xmlns:a16="http://schemas.microsoft.com/office/drawing/2014/main" id="{A632D9F9-5DF0-51EC-3861-1D37B1D5A762}"/>
                    </a:ext>
                  </a:extLst>
                </p:cNvPr>
                <p:cNvPicPr/>
                <p:nvPr/>
              </p:nvPicPr>
              <p:blipFill>
                <a:blip r:embed="rId53"/>
                <a:stretch>
                  <a:fillRect/>
                </a:stretch>
              </p:blipFill>
              <p:spPr>
                <a:xfrm>
                  <a:off x="10274551" y="4126548"/>
                  <a:ext cx="248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585D27C7-4541-2880-4610-087BE20D1021}"/>
                    </a:ext>
                  </a:extLst>
                </p14:cNvPr>
                <p14:cNvContentPartPr/>
                <p14:nvPr/>
              </p14:nvContentPartPr>
              <p14:xfrm>
                <a:off x="10022191" y="4661508"/>
                <a:ext cx="524160" cy="331920"/>
              </p14:xfrm>
            </p:contentPart>
          </mc:Choice>
          <mc:Fallback xmlns="">
            <p:pic>
              <p:nvPicPr>
                <p:cNvPr id="30" name="Ink 29">
                  <a:extLst>
                    <a:ext uri="{FF2B5EF4-FFF2-40B4-BE49-F238E27FC236}">
                      <a16:creationId xmlns:a16="http://schemas.microsoft.com/office/drawing/2014/main" id="{585D27C7-4541-2880-4610-087BE20D1021}"/>
                    </a:ext>
                  </a:extLst>
                </p:cNvPr>
                <p:cNvPicPr/>
                <p:nvPr/>
              </p:nvPicPr>
              <p:blipFill>
                <a:blip r:embed="rId55"/>
                <a:stretch>
                  <a:fillRect/>
                </a:stretch>
              </p:blipFill>
              <p:spPr>
                <a:xfrm>
                  <a:off x="10013191" y="4652868"/>
                  <a:ext cx="5418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64C2DB8D-A74A-81F4-EC23-74E5399D4A79}"/>
                    </a:ext>
                  </a:extLst>
                </p14:cNvPr>
                <p14:cNvContentPartPr/>
                <p14:nvPr/>
              </p14:nvContentPartPr>
              <p14:xfrm>
                <a:off x="9290671" y="4827468"/>
                <a:ext cx="956520" cy="41760"/>
              </p14:xfrm>
            </p:contentPart>
          </mc:Choice>
          <mc:Fallback xmlns="">
            <p:pic>
              <p:nvPicPr>
                <p:cNvPr id="31" name="Ink 30">
                  <a:extLst>
                    <a:ext uri="{FF2B5EF4-FFF2-40B4-BE49-F238E27FC236}">
                      <a16:creationId xmlns:a16="http://schemas.microsoft.com/office/drawing/2014/main" id="{64C2DB8D-A74A-81F4-EC23-74E5399D4A79}"/>
                    </a:ext>
                  </a:extLst>
                </p:cNvPr>
                <p:cNvPicPr/>
                <p:nvPr/>
              </p:nvPicPr>
              <p:blipFill>
                <a:blip r:embed="rId57"/>
                <a:stretch>
                  <a:fillRect/>
                </a:stretch>
              </p:blipFill>
              <p:spPr>
                <a:xfrm>
                  <a:off x="9282031" y="4818468"/>
                  <a:ext cx="974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F41EA05D-DF6A-8F09-9D66-D13A20AAC384}"/>
                    </a:ext>
                  </a:extLst>
                </p14:cNvPr>
                <p14:cNvContentPartPr/>
                <p14:nvPr/>
              </p14:nvContentPartPr>
              <p14:xfrm>
                <a:off x="10746511" y="4820268"/>
                <a:ext cx="741240" cy="38160"/>
              </p14:xfrm>
            </p:contentPart>
          </mc:Choice>
          <mc:Fallback xmlns="">
            <p:pic>
              <p:nvPicPr>
                <p:cNvPr id="32" name="Ink 31">
                  <a:extLst>
                    <a:ext uri="{FF2B5EF4-FFF2-40B4-BE49-F238E27FC236}">
                      <a16:creationId xmlns:a16="http://schemas.microsoft.com/office/drawing/2014/main" id="{F41EA05D-DF6A-8F09-9D66-D13A20AAC384}"/>
                    </a:ext>
                  </a:extLst>
                </p:cNvPr>
                <p:cNvPicPr/>
                <p:nvPr/>
              </p:nvPicPr>
              <p:blipFill>
                <a:blip r:embed="rId59"/>
                <a:stretch>
                  <a:fillRect/>
                </a:stretch>
              </p:blipFill>
              <p:spPr>
                <a:xfrm>
                  <a:off x="10737511" y="4811628"/>
                  <a:ext cx="758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DAA4A985-CCA1-71D8-3243-FA6CD5149CE4}"/>
                    </a:ext>
                  </a:extLst>
                </p14:cNvPr>
                <p14:cNvContentPartPr/>
                <p14:nvPr/>
              </p14:nvContentPartPr>
              <p14:xfrm>
                <a:off x="9467071" y="1845588"/>
                <a:ext cx="336600" cy="1133280"/>
              </p14:xfrm>
            </p:contentPart>
          </mc:Choice>
          <mc:Fallback xmlns="">
            <p:pic>
              <p:nvPicPr>
                <p:cNvPr id="33" name="Ink 32">
                  <a:extLst>
                    <a:ext uri="{FF2B5EF4-FFF2-40B4-BE49-F238E27FC236}">
                      <a16:creationId xmlns:a16="http://schemas.microsoft.com/office/drawing/2014/main" id="{DAA4A985-CCA1-71D8-3243-FA6CD5149CE4}"/>
                    </a:ext>
                  </a:extLst>
                </p:cNvPr>
                <p:cNvPicPr/>
                <p:nvPr/>
              </p:nvPicPr>
              <p:blipFill>
                <a:blip r:embed="rId61"/>
                <a:stretch>
                  <a:fillRect/>
                </a:stretch>
              </p:blipFill>
              <p:spPr>
                <a:xfrm>
                  <a:off x="9458071" y="1836588"/>
                  <a:ext cx="354240" cy="115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EE78905B-6A43-E5F9-9D89-6DC336D72515}"/>
                    </a:ext>
                  </a:extLst>
                </p14:cNvPr>
                <p14:cNvContentPartPr/>
                <p14:nvPr/>
              </p14:nvContentPartPr>
              <p14:xfrm>
                <a:off x="9901231" y="2608428"/>
                <a:ext cx="154080" cy="214200"/>
              </p14:xfrm>
            </p:contentPart>
          </mc:Choice>
          <mc:Fallback xmlns="">
            <p:pic>
              <p:nvPicPr>
                <p:cNvPr id="34" name="Ink 33">
                  <a:extLst>
                    <a:ext uri="{FF2B5EF4-FFF2-40B4-BE49-F238E27FC236}">
                      <a16:creationId xmlns:a16="http://schemas.microsoft.com/office/drawing/2014/main" id="{EE78905B-6A43-E5F9-9D89-6DC336D72515}"/>
                    </a:ext>
                  </a:extLst>
                </p:cNvPr>
                <p:cNvPicPr/>
                <p:nvPr/>
              </p:nvPicPr>
              <p:blipFill>
                <a:blip r:embed="rId63"/>
                <a:stretch>
                  <a:fillRect/>
                </a:stretch>
              </p:blipFill>
              <p:spPr>
                <a:xfrm>
                  <a:off x="9892591" y="2599788"/>
                  <a:ext cx="171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22954C4B-DBB2-9A66-534D-1EF1263BD742}"/>
                    </a:ext>
                  </a:extLst>
                </p14:cNvPr>
                <p14:cNvContentPartPr/>
                <p14:nvPr/>
              </p14:nvContentPartPr>
              <p14:xfrm>
                <a:off x="10092391" y="2591868"/>
                <a:ext cx="159840" cy="231480"/>
              </p14:xfrm>
            </p:contentPart>
          </mc:Choice>
          <mc:Fallback xmlns="">
            <p:pic>
              <p:nvPicPr>
                <p:cNvPr id="35" name="Ink 34">
                  <a:extLst>
                    <a:ext uri="{FF2B5EF4-FFF2-40B4-BE49-F238E27FC236}">
                      <a16:creationId xmlns:a16="http://schemas.microsoft.com/office/drawing/2014/main" id="{22954C4B-DBB2-9A66-534D-1EF1263BD742}"/>
                    </a:ext>
                  </a:extLst>
                </p:cNvPr>
                <p:cNvPicPr/>
                <p:nvPr/>
              </p:nvPicPr>
              <p:blipFill>
                <a:blip r:embed="rId65"/>
                <a:stretch>
                  <a:fillRect/>
                </a:stretch>
              </p:blipFill>
              <p:spPr>
                <a:xfrm>
                  <a:off x="10083751" y="2582868"/>
                  <a:ext cx="1774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4CC75077-93F3-F81B-6FA4-7393A9DEBD58}"/>
                    </a:ext>
                  </a:extLst>
                </p14:cNvPr>
                <p14:cNvContentPartPr/>
                <p14:nvPr/>
              </p14:nvContentPartPr>
              <p14:xfrm>
                <a:off x="10281751" y="2601228"/>
                <a:ext cx="140400" cy="205200"/>
              </p14:xfrm>
            </p:contentPart>
          </mc:Choice>
          <mc:Fallback xmlns="">
            <p:pic>
              <p:nvPicPr>
                <p:cNvPr id="36" name="Ink 35">
                  <a:extLst>
                    <a:ext uri="{FF2B5EF4-FFF2-40B4-BE49-F238E27FC236}">
                      <a16:creationId xmlns:a16="http://schemas.microsoft.com/office/drawing/2014/main" id="{4CC75077-93F3-F81B-6FA4-7393A9DEBD58}"/>
                    </a:ext>
                  </a:extLst>
                </p:cNvPr>
                <p:cNvPicPr/>
                <p:nvPr/>
              </p:nvPicPr>
              <p:blipFill>
                <a:blip r:embed="rId67"/>
                <a:stretch>
                  <a:fillRect/>
                </a:stretch>
              </p:blipFill>
              <p:spPr>
                <a:xfrm>
                  <a:off x="10272751" y="2592588"/>
                  <a:ext cx="158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28233A54-18BF-4291-15B9-25D5227ED445}"/>
                    </a:ext>
                  </a:extLst>
                </p14:cNvPr>
                <p14:cNvContentPartPr/>
                <p14:nvPr/>
              </p14:nvContentPartPr>
              <p14:xfrm>
                <a:off x="10461391" y="2524188"/>
                <a:ext cx="455040" cy="283320"/>
              </p14:xfrm>
            </p:contentPart>
          </mc:Choice>
          <mc:Fallback xmlns="">
            <p:pic>
              <p:nvPicPr>
                <p:cNvPr id="37" name="Ink 36">
                  <a:extLst>
                    <a:ext uri="{FF2B5EF4-FFF2-40B4-BE49-F238E27FC236}">
                      <a16:creationId xmlns:a16="http://schemas.microsoft.com/office/drawing/2014/main" id="{28233A54-18BF-4291-15B9-25D5227ED445}"/>
                    </a:ext>
                  </a:extLst>
                </p:cNvPr>
                <p:cNvPicPr/>
                <p:nvPr/>
              </p:nvPicPr>
              <p:blipFill>
                <a:blip r:embed="rId69"/>
                <a:stretch>
                  <a:fillRect/>
                </a:stretch>
              </p:blipFill>
              <p:spPr>
                <a:xfrm>
                  <a:off x="10452391" y="2515548"/>
                  <a:ext cx="4726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9E91FA3E-7A17-034B-7C9A-01FB0541BEE1}"/>
                    </a:ext>
                  </a:extLst>
                </p14:cNvPr>
                <p14:cNvContentPartPr/>
                <p14:nvPr/>
              </p14:nvContentPartPr>
              <p14:xfrm>
                <a:off x="9012031" y="1256628"/>
                <a:ext cx="959400" cy="678600"/>
              </p14:xfrm>
            </p:contentPart>
          </mc:Choice>
          <mc:Fallback xmlns="">
            <p:pic>
              <p:nvPicPr>
                <p:cNvPr id="39" name="Ink 38">
                  <a:extLst>
                    <a:ext uri="{FF2B5EF4-FFF2-40B4-BE49-F238E27FC236}">
                      <a16:creationId xmlns:a16="http://schemas.microsoft.com/office/drawing/2014/main" id="{9E91FA3E-7A17-034B-7C9A-01FB0541BEE1}"/>
                    </a:ext>
                  </a:extLst>
                </p:cNvPr>
                <p:cNvPicPr/>
                <p:nvPr/>
              </p:nvPicPr>
              <p:blipFill>
                <a:blip r:embed="rId71"/>
                <a:stretch>
                  <a:fillRect/>
                </a:stretch>
              </p:blipFill>
              <p:spPr>
                <a:xfrm>
                  <a:off x="9003031" y="1247628"/>
                  <a:ext cx="97704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2B93133A-72FF-33A2-2120-8FF1757F9DEA}"/>
                    </a:ext>
                  </a:extLst>
                </p14:cNvPr>
                <p14:cNvContentPartPr/>
                <p14:nvPr/>
              </p14:nvContentPartPr>
              <p14:xfrm>
                <a:off x="9117151" y="1264908"/>
                <a:ext cx="163080" cy="464760"/>
              </p14:xfrm>
            </p:contentPart>
          </mc:Choice>
          <mc:Fallback xmlns="">
            <p:pic>
              <p:nvPicPr>
                <p:cNvPr id="40" name="Ink 39">
                  <a:extLst>
                    <a:ext uri="{FF2B5EF4-FFF2-40B4-BE49-F238E27FC236}">
                      <a16:creationId xmlns:a16="http://schemas.microsoft.com/office/drawing/2014/main" id="{2B93133A-72FF-33A2-2120-8FF1757F9DEA}"/>
                    </a:ext>
                  </a:extLst>
                </p:cNvPr>
                <p:cNvPicPr/>
                <p:nvPr/>
              </p:nvPicPr>
              <p:blipFill>
                <a:blip r:embed="rId73"/>
                <a:stretch>
                  <a:fillRect/>
                </a:stretch>
              </p:blipFill>
              <p:spPr>
                <a:xfrm>
                  <a:off x="9108151" y="1256268"/>
                  <a:ext cx="1807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11FE033A-0811-1CE4-95F2-6CA1918A9967}"/>
                    </a:ext>
                  </a:extLst>
                </p14:cNvPr>
                <p14:cNvContentPartPr/>
                <p14:nvPr/>
              </p14:nvContentPartPr>
              <p14:xfrm>
                <a:off x="9328471" y="1514028"/>
                <a:ext cx="81000" cy="147960"/>
              </p14:xfrm>
            </p:contentPart>
          </mc:Choice>
          <mc:Fallback xmlns="">
            <p:pic>
              <p:nvPicPr>
                <p:cNvPr id="41" name="Ink 40">
                  <a:extLst>
                    <a:ext uri="{FF2B5EF4-FFF2-40B4-BE49-F238E27FC236}">
                      <a16:creationId xmlns:a16="http://schemas.microsoft.com/office/drawing/2014/main" id="{11FE033A-0811-1CE4-95F2-6CA1918A9967}"/>
                    </a:ext>
                  </a:extLst>
                </p:cNvPr>
                <p:cNvPicPr/>
                <p:nvPr/>
              </p:nvPicPr>
              <p:blipFill>
                <a:blip r:embed="rId75"/>
                <a:stretch>
                  <a:fillRect/>
                </a:stretch>
              </p:blipFill>
              <p:spPr>
                <a:xfrm>
                  <a:off x="9319471" y="1505388"/>
                  <a:ext cx="98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472FD50B-52CC-020B-2444-BB3CF64B0AF0}"/>
                    </a:ext>
                  </a:extLst>
                </p14:cNvPr>
                <p14:cNvContentPartPr/>
                <p14:nvPr/>
              </p14:nvContentPartPr>
              <p14:xfrm>
                <a:off x="9480031" y="1496028"/>
                <a:ext cx="108360" cy="143640"/>
              </p14:xfrm>
            </p:contentPart>
          </mc:Choice>
          <mc:Fallback xmlns="">
            <p:pic>
              <p:nvPicPr>
                <p:cNvPr id="42" name="Ink 41">
                  <a:extLst>
                    <a:ext uri="{FF2B5EF4-FFF2-40B4-BE49-F238E27FC236}">
                      <a16:creationId xmlns:a16="http://schemas.microsoft.com/office/drawing/2014/main" id="{472FD50B-52CC-020B-2444-BB3CF64B0AF0}"/>
                    </a:ext>
                  </a:extLst>
                </p:cNvPr>
                <p:cNvPicPr/>
                <p:nvPr/>
              </p:nvPicPr>
              <p:blipFill>
                <a:blip r:embed="rId77"/>
                <a:stretch>
                  <a:fillRect/>
                </a:stretch>
              </p:blipFill>
              <p:spPr>
                <a:xfrm>
                  <a:off x="9471031" y="1487028"/>
                  <a:ext cx="126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503F3B80-669A-924C-F833-A5B8EAE6F95B}"/>
                    </a:ext>
                  </a:extLst>
                </p14:cNvPr>
                <p14:cNvContentPartPr/>
                <p14:nvPr/>
              </p14:nvContentPartPr>
              <p14:xfrm>
                <a:off x="9645271" y="1404948"/>
                <a:ext cx="102960" cy="285120"/>
              </p14:xfrm>
            </p:contentPart>
          </mc:Choice>
          <mc:Fallback xmlns="">
            <p:pic>
              <p:nvPicPr>
                <p:cNvPr id="43" name="Ink 42">
                  <a:extLst>
                    <a:ext uri="{FF2B5EF4-FFF2-40B4-BE49-F238E27FC236}">
                      <a16:creationId xmlns:a16="http://schemas.microsoft.com/office/drawing/2014/main" id="{503F3B80-669A-924C-F833-A5B8EAE6F95B}"/>
                    </a:ext>
                  </a:extLst>
                </p:cNvPr>
                <p:cNvPicPr/>
                <p:nvPr/>
              </p:nvPicPr>
              <p:blipFill>
                <a:blip r:embed="rId79"/>
                <a:stretch>
                  <a:fillRect/>
                </a:stretch>
              </p:blipFill>
              <p:spPr>
                <a:xfrm>
                  <a:off x="9636271" y="1395948"/>
                  <a:ext cx="1206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DC8FDBE5-8178-3B2A-C312-8F5DF8B3A6D2}"/>
                    </a:ext>
                  </a:extLst>
                </p14:cNvPr>
                <p14:cNvContentPartPr/>
                <p14:nvPr/>
              </p14:nvContentPartPr>
              <p14:xfrm>
                <a:off x="9657871" y="1527708"/>
                <a:ext cx="94680" cy="6480"/>
              </p14:xfrm>
            </p:contentPart>
          </mc:Choice>
          <mc:Fallback xmlns="">
            <p:pic>
              <p:nvPicPr>
                <p:cNvPr id="44" name="Ink 43">
                  <a:extLst>
                    <a:ext uri="{FF2B5EF4-FFF2-40B4-BE49-F238E27FC236}">
                      <a16:creationId xmlns:a16="http://schemas.microsoft.com/office/drawing/2014/main" id="{DC8FDBE5-8178-3B2A-C312-8F5DF8B3A6D2}"/>
                    </a:ext>
                  </a:extLst>
                </p:cNvPr>
                <p:cNvPicPr/>
                <p:nvPr/>
              </p:nvPicPr>
              <p:blipFill>
                <a:blip r:embed="rId81"/>
                <a:stretch>
                  <a:fillRect/>
                </a:stretch>
              </p:blipFill>
              <p:spPr>
                <a:xfrm>
                  <a:off x="9648871" y="1518708"/>
                  <a:ext cx="112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E7897B10-EECF-A1CA-FDEA-6E793EFE2888}"/>
                    </a:ext>
                  </a:extLst>
                </p14:cNvPr>
                <p14:cNvContentPartPr/>
                <p14:nvPr/>
              </p14:nvContentPartPr>
              <p14:xfrm>
                <a:off x="10245391" y="3008028"/>
                <a:ext cx="430200" cy="393120"/>
              </p14:xfrm>
            </p:contentPart>
          </mc:Choice>
          <mc:Fallback xmlns="">
            <p:pic>
              <p:nvPicPr>
                <p:cNvPr id="46" name="Ink 45">
                  <a:extLst>
                    <a:ext uri="{FF2B5EF4-FFF2-40B4-BE49-F238E27FC236}">
                      <a16:creationId xmlns:a16="http://schemas.microsoft.com/office/drawing/2014/main" id="{E7897B10-EECF-A1CA-FDEA-6E793EFE2888}"/>
                    </a:ext>
                  </a:extLst>
                </p:cNvPr>
                <p:cNvPicPr/>
                <p:nvPr/>
              </p:nvPicPr>
              <p:blipFill>
                <a:blip r:embed="rId83"/>
                <a:stretch>
                  <a:fillRect/>
                </a:stretch>
              </p:blipFill>
              <p:spPr>
                <a:xfrm>
                  <a:off x="10236391" y="2999028"/>
                  <a:ext cx="4478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D53ACAE7-A8C9-A757-2951-6B03D53C560F}"/>
                    </a:ext>
                  </a:extLst>
                </p14:cNvPr>
                <p14:cNvContentPartPr/>
                <p14:nvPr/>
              </p14:nvContentPartPr>
              <p14:xfrm>
                <a:off x="10543471" y="3335268"/>
                <a:ext cx="213840" cy="66960"/>
              </p14:xfrm>
            </p:contentPart>
          </mc:Choice>
          <mc:Fallback xmlns="">
            <p:pic>
              <p:nvPicPr>
                <p:cNvPr id="47" name="Ink 46">
                  <a:extLst>
                    <a:ext uri="{FF2B5EF4-FFF2-40B4-BE49-F238E27FC236}">
                      <a16:creationId xmlns:a16="http://schemas.microsoft.com/office/drawing/2014/main" id="{D53ACAE7-A8C9-A757-2951-6B03D53C560F}"/>
                    </a:ext>
                  </a:extLst>
                </p:cNvPr>
                <p:cNvPicPr/>
                <p:nvPr/>
              </p:nvPicPr>
              <p:blipFill>
                <a:blip r:embed="rId85"/>
                <a:stretch>
                  <a:fillRect/>
                </a:stretch>
              </p:blipFill>
              <p:spPr>
                <a:xfrm>
                  <a:off x="10534831" y="3326628"/>
                  <a:ext cx="231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9C5C746C-85BE-C5EB-3EB9-BD5D60E1499D}"/>
                    </a:ext>
                  </a:extLst>
                </p14:cNvPr>
                <p14:cNvContentPartPr/>
                <p14:nvPr/>
              </p14:nvContentPartPr>
              <p14:xfrm>
                <a:off x="10210471" y="3558108"/>
                <a:ext cx="212040" cy="168480"/>
              </p14:xfrm>
            </p:contentPart>
          </mc:Choice>
          <mc:Fallback xmlns="">
            <p:pic>
              <p:nvPicPr>
                <p:cNvPr id="48" name="Ink 47">
                  <a:extLst>
                    <a:ext uri="{FF2B5EF4-FFF2-40B4-BE49-F238E27FC236}">
                      <a16:creationId xmlns:a16="http://schemas.microsoft.com/office/drawing/2014/main" id="{9C5C746C-85BE-C5EB-3EB9-BD5D60E1499D}"/>
                    </a:ext>
                  </a:extLst>
                </p:cNvPr>
                <p:cNvPicPr/>
                <p:nvPr/>
              </p:nvPicPr>
              <p:blipFill>
                <a:blip r:embed="rId87"/>
                <a:stretch>
                  <a:fillRect/>
                </a:stretch>
              </p:blipFill>
              <p:spPr>
                <a:xfrm>
                  <a:off x="10201831" y="3549108"/>
                  <a:ext cx="229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7BC18072-02FB-2DE0-7B44-3C0FE35024BA}"/>
                    </a:ext>
                  </a:extLst>
                </p14:cNvPr>
                <p14:cNvContentPartPr/>
                <p14:nvPr/>
              </p14:nvContentPartPr>
              <p14:xfrm>
                <a:off x="10304431" y="3588708"/>
                <a:ext cx="424800" cy="277920"/>
              </p14:xfrm>
            </p:contentPart>
          </mc:Choice>
          <mc:Fallback xmlns="">
            <p:pic>
              <p:nvPicPr>
                <p:cNvPr id="49" name="Ink 48">
                  <a:extLst>
                    <a:ext uri="{FF2B5EF4-FFF2-40B4-BE49-F238E27FC236}">
                      <a16:creationId xmlns:a16="http://schemas.microsoft.com/office/drawing/2014/main" id="{7BC18072-02FB-2DE0-7B44-3C0FE35024BA}"/>
                    </a:ext>
                  </a:extLst>
                </p:cNvPr>
                <p:cNvPicPr/>
                <p:nvPr/>
              </p:nvPicPr>
              <p:blipFill>
                <a:blip r:embed="rId89"/>
                <a:stretch>
                  <a:fillRect/>
                </a:stretch>
              </p:blipFill>
              <p:spPr>
                <a:xfrm>
                  <a:off x="10295431" y="3579708"/>
                  <a:ext cx="4424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1A308B86-ADCD-915F-1EC9-3609526F3DB6}"/>
                    </a:ext>
                  </a:extLst>
                </p14:cNvPr>
                <p14:cNvContentPartPr/>
                <p14:nvPr/>
              </p14:nvContentPartPr>
              <p14:xfrm>
                <a:off x="3851071" y="2988588"/>
                <a:ext cx="5175360" cy="424440"/>
              </p14:xfrm>
            </p:contentPart>
          </mc:Choice>
          <mc:Fallback xmlns="">
            <p:pic>
              <p:nvPicPr>
                <p:cNvPr id="51" name="Ink 50">
                  <a:extLst>
                    <a:ext uri="{FF2B5EF4-FFF2-40B4-BE49-F238E27FC236}">
                      <a16:creationId xmlns:a16="http://schemas.microsoft.com/office/drawing/2014/main" id="{1A308B86-ADCD-915F-1EC9-3609526F3DB6}"/>
                    </a:ext>
                  </a:extLst>
                </p:cNvPr>
                <p:cNvPicPr/>
                <p:nvPr/>
              </p:nvPicPr>
              <p:blipFill>
                <a:blip r:embed="rId91"/>
                <a:stretch>
                  <a:fillRect/>
                </a:stretch>
              </p:blipFill>
              <p:spPr>
                <a:xfrm>
                  <a:off x="3842071" y="2979588"/>
                  <a:ext cx="519300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496F581D-E2DE-CF2B-975A-E25AA9580A7F}"/>
                    </a:ext>
                  </a:extLst>
                </p14:cNvPr>
                <p14:cNvContentPartPr/>
                <p14:nvPr/>
              </p14:nvContentPartPr>
              <p14:xfrm>
                <a:off x="3737671" y="2870868"/>
                <a:ext cx="290520" cy="280080"/>
              </p14:xfrm>
            </p:contentPart>
          </mc:Choice>
          <mc:Fallback xmlns="">
            <p:pic>
              <p:nvPicPr>
                <p:cNvPr id="52" name="Ink 51">
                  <a:extLst>
                    <a:ext uri="{FF2B5EF4-FFF2-40B4-BE49-F238E27FC236}">
                      <a16:creationId xmlns:a16="http://schemas.microsoft.com/office/drawing/2014/main" id="{496F581D-E2DE-CF2B-975A-E25AA9580A7F}"/>
                    </a:ext>
                  </a:extLst>
                </p:cNvPr>
                <p:cNvPicPr/>
                <p:nvPr/>
              </p:nvPicPr>
              <p:blipFill>
                <a:blip r:embed="rId93"/>
                <a:stretch>
                  <a:fillRect/>
                </a:stretch>
              </p:blipFill>
              <p:spPr>
                <a:xfrm>
                  <a:off x="3728671" y="2862228"/>
                  <a:ext cx="3081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864C58D9-FB7D-74A6-D441-4F4971B1D971}"/>
                    </a:ext>
                  </a:extLst>
                </p14:cNvPr>
                <p14:cNvContentPartPr/>
                <p14:nvPr/>
              </p14:nvContentPartPr>
              <p14:xfrm>
                <a:off x="5879671" y="2691588"/>
                <a:ext cx="36000" cy="161280"/>
              </p14:xfrm>
            </p:contentPart>
          </mc:Choice>
          <mc:Fallback xmlns="">
            <p:pic>
              <p:nvPicPr>
                <p:cNvPr id="53" name="Ink 52">
                  <a:extLst>
                    <a:ext uri="{FF2B5EF4-FFF2-40B4-BE49-F238E27FC236}">
                      <a16:creationId xmlns:a16="http://schemas.microsoft.com/office/drawing/2014/main" id="{864C58D9-FB7D-74A6-D441-4F4971B1D971}"/>
                    </a:ext>
                  </a:extLst>
                </p:cNvPr>
                <p:cNvPicPr/>
                <p:nvPr/>
              </p:nvPicPr>
              <p:blipFill>
                <a:blip r:embed="rId95"/>
                <a:stretch>
                  <a:fillRect/>
                </a:stretch>
              </p:blipFill>
              <p:spPr>
                <a:xfrm>
                  <a:off x="5871031" y="2682948"/>
                  <a:ext cx="53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EDA65388-7FC2-6F7E-81F3-B8EB78860344}"/>
                    </a:ext>
                  </a:extLst>
                </p14:cNvPr>
                <p14:cNvContentPartPr/>
                <p14:nvPr/>
              </p14:nvContentPartPr>
              <p14:xfrm>
                <a:off x="5512471" y="2398188"/>
                <a:ext cx="811440" cy="497880"/>
              </p14:xfrm>
            </p:contentPart>
          </mc:Choice>
          <mc:Fallback xmlns="">
            <p:pic>
              <p:nvPicPr>
                <p:cNvPr id="54" name="Ink 53">
                  <a:extLst>
                    <a:ext uri="{FF2B5EF4-FFF2-40B4-BE49-F238E27FC236}">
                      <a16:creationId xmlns:a16="http://schemas.microsoft.com/office/drawing/2014/main" id="{EDA65388-7FC2-6F7E-81F3-B8EB78860344}"/>
                    </a:ext>
                  </a:extLst>
                </p:cNvPr>
                <p:cNvPicPr/>
                <p:nvPr/>
              </p:nvPicPr>
              <p:blipFill>
                <a:blip r:embed="rId97"/>
                <a:stretch>
                  <a:fillRect/>
                </a:stretch>
              </p:blipFill>
              <p:spPr>
                <a:xfrm>
                  <a:off x="5503831" y="2389548"/>
                  <a:ext cx="8290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9B41E695-D224-3674-9527-4615424AF80B}"/>
                    </a:ext>
                  </a:extLst>
                </p14:cNvPr>
                <p14:cNvContentPartPr/>
                <p14:nvPr/>
              </p14:nvContentPartPr>
              <p14:xfrm>
                <a:off x="6400591" y="2721108"/>
                <a:ext cx="428040" cy="207000"/>
              </p14:xfrm>
            </p:contentPart>
          </mc:Choice>
          <mc:Fallback xmlns="">
            <p:pic>
              <p:nvPicPr>
                <p:cNvPr id="55" name="Ink 54">
                  <a:extLst>
                    <a:ext uri="{FF2B5EF4-FFF2-40B4-BE49-F238E27FC236}">
                      <a16:creationId xmlns:a16="http://schemas.microsoft.com/office/drawing/2014/main" id="{9B41E695-D224-3674-9527-4615424AF80B}"/>
                    </a:ext>
                  </a:extLst>
                </p:cNvPr>
                <p:cNvPicPr/>
                <p:nvPr/>
              </p:nvPicPr>
              <p:blipFill>
                <a:blip r:embed="rId99"/>
                <a:stretch>
                  <a:fillRect/>
                </a:stretch>
              </p:blipFill>
              <p:spPr>
                <a:xfrm>
                  <a:off x="6391591" y="2712108"/>
                  <a:ext cx="445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k 55">
                  <a:extLst>
                    <a:ext uri="{FF2B5EF4-FFF2-40B4-BE49-F238E27FC236}">
                      <a16:creationId xmlns:a16="http://schemas.microsoft.com/office/drawing/2014/main" id="{0304B035-4742-2694-980F-7F165CC314A2}"/>
                    </a:ext>
                  </a:extLst>
                </p14:cNvPr>
                <p14:cNvContentPartPr/>
                <p14:nvPr/>
              </p14:nvContentPartPr>
              <p14:xfrm>
                <a:off x="6872191" y="2660268"/>
                <a:ext cx="184320" cy="577800"/>
              </p14:xfrm>
            </p:contentPart>
          </mc:Choice>
          <mc:Fallback xmlns="">
            <p:pic>
              <p:nvPicPr>
                <p:cNvPr id="56" name="Ink 55">
                  <a:extLst>
                    <a:ext uri="{FF2B5EF4-FFF2-40B4-BE49-F238E27FC236}">
                      <a16:creationId xmlns:a16="http://schemas.microsoft.com/office/drawing/2014/main" id="{0304B035-4742-2694-980F-7F165CC314A2}"/>
                    </a:ext>
                  </a:extLst>
                </p:cNvPr>
                <p:cNvPicPr/>
                <p:nvPr/>
              </p:nvPicPr>
              <p:blipFill>
                <a:blip r:embed="rId101"/>
                <a:stretch>
                  <a:fillRect/>
                </a:stretch>
              </p:blipFill>
              <p:spPr>
                <a:xfrm>
                  <a:off x="6863551" y="2651628"/>
                  <a:ext cx="20196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7FD865B8-FC8B-D7F1-07BE-AEC161663FFF}"/>
                    </a:ext>
                  </a:extLst>
                </p14:cNvPr>
                <p14:cNvContentPartPr/>
                <p14:nvPr/>
              </p14:nvContentPartPr>
              <p14:xfrm>
                <a:off x="7129951" y="2763228"/>
                <a:ext cx="153360" cy="168120"/>
              </p14:xfrm>
            </p:contentPart>
          </mc:Choice>
          <mc:Fallback xmlns="">
            <p:pic>
              <p:nvPicPr>
                <p:cNvPr id="57" name="Ink 56">
                  <a:extLst>
                    <a:ext uri="{FF2B5EF4-FFF2-40B4-BE49-F238E27FC236}">
                      <a16:creationId xmlns:a16="http://schemas.microsoft.com/office/drawing/2014/main" id="{7FD865B8-FC8B-D7F1-07BE-AEC161663FFF}"/>
                    </a:ext>
                  </a:extLst>
                </p:cNvPr>
                <p:cNvPicPr/>
                <p:nvPr/>
              </p:nvPicPr>
              <p:blipFill>
                <a:blip r:embed="rId103"/>
                <a:stretch>
                  <a:fillRect/>
                </a:stretch>
              </p:blipFill>
              <p:spPr>
                <a:xfrm>
                  <a:off x="7121311" y="2754588"/>
                  <a:ext cx="171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1C9F2A4C-2DBE-A781-6770-69C3FE37948B}"/>
                    </a:ext>
                  </a:extLst>
                </p14:cNvPr>
                <p14:cNvContentPartPr/>
                <p14:nvPr/>
              </p14:nvContentPartPr>
              <p14:xfrm>
                <a:off x="7266031" y="2752068"/>
                <a:ext cx="469080" cy="219600"/>
              </p14:xfrm>
            </p:contentPart>
          </mc:Choice>
          <mc:Fallback xmlns="">
            <p:pic>
              <p:nvPicPr>
                <p:cNvPr id="58" name="Ink 57">
                  <a:extLst>
                    <a:ext uri="{FF2B5EF4-FFF2-40B4-BE49-F238E27FC236}">
                      <a16:creationId xmlns:a16="http://schemas.microsoft.com/office/drawing/2014/main" id="{1C9F2A4C-2DBE-A781-6770-69C3FE37948B}"/>
                    </a:ext>
                  </a:extLst>
                </p:cNvPr>
                <p:cNvPicPr/>
                <p:nvPr/>
              </p:nvPicPr>
              <p:blipFill>
                <a:blip r:embed="rId105"/>
                <a:stretch>
                  <a:fillRect/>
                </a:stretch>
              </p:blipFill>
              <p:spPr>
                <a:xfrm>
                  <a:off x="7257031" y="2743068"/>
                  <a:ext cx="4867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F18BB613-828B-371F-B709-8DB27D5E5505}"/>
                    </a:ext>
                  </a:extLst>
                </p14:cNvPr>
                <p14:cNvContentPartPr/>
                <p14:nvPr/>
              </p14:nvContentPartPr>
              <p14:xfrm>
                <a:off x="7737631" y="2747028"/>
                <a:ext cx="304920" cy="235800"/>
              </p14:xfrm>
            </p:contentPart>
          </mc:Choice>
          <mc:Fallback xmlns="">
            <p:pic>
              <p:nvPicPr>
                <p:cNvPr id="59" name="Ink 58">
                  <a:extLst>
                    <a:ext uri="{FF2B5EF4-FFF2-40B4-BE49-F238E27FC236}">
                      <a16:creationId xmlns:a16="http://schemas.microsoft.com/office/drawing/2014/main" id="{F18BB613-828B-371F-B709-8DB27D5E5505}"/>
                    </a:ext>
                  </a:extLst>
                </p:cNvPr>
                <p:cNvPicPr/>
                <p:nvPr/>
              </p:nvPicPr>
              <p:blipFill>
                <a:blip r:embed="rId107"/>
                <a:stretch>
                  <a:fillRect/>
                </a:stretch>
              </p:blipFill>
              <p:spPr>
                <a:xfrm>
                  <a:off x="7728991" y="2738028"/>
                  <a:ext cx="322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34DDED2C-34ED-0D2F-9CA8-B2E4AC2015D1}"/>
                    </a:ext>
                  </a:extLst>
                </p14:cNvPr>
                <p14:cNvContentPartPr/>
                <p14:nvPr/>
              </p14:nvContentPartPr>
              <p14:xfrm>
                <a:off x="6606871" y="3227628"/>
                <a:ext cx="68040" cy="204120"/>
              </p14:xfrm>
            </p:contentPart>
          </mc:Choice>
          <mc:Fallback xmlns="">
            <p:pic>
              <p:nvPicPr>
                <p:cNvPr id="61" name="Ink 60">
                  <a:extLst>
                    <a:ext uri="{FF2B5EF4-FFF2-40B4-BE49-F238E27FC236}">
                      <a16:creationId xmlns:a16="http://schemas.microsoft.com/office/drawing/2014/main" id="{34DDED2C-34ED-0D2F-9CA8-B2E4AC2015D1}"/>
                    </a:ext>
                  </a:extLst>
                </p:cNvPr>
                <p:cNvPicPr/>
                <p:nvPr/>
              </p:nvPicPr>
              <p:blipFill>
                <a:blip r:embed="rId109"/>
                <a:stretch>
                  <a:fillRect/>
                </a:stretch>
              </p:blipFill>
              <p:spPr>
                <a:xfrm>
                  <a:off x="6598231" y="3218988"/>
                  <a:ext cx="856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05D978FD-C000-95DD-E01D-51244C893D41}"/>
                    </a:ext>
                  </a:extLst>
                </p14:cNvPr>
                <p14:cNvContentPartPr/>
                <p14:nvPr/>
              </p14:nvContentPartPr>
              <p14:xfrm>
                <a:off x="6695431" y="3259668"/>
                <a:ext cx="57960" cy="243360"/>
              </p14:xfrm>
            </p:contentPart>
          </mc:Choice>
          <mc:Fallback xmlns="">
            <p:pic>
              <p:nvPicPr>
                <p:cNvPr id="62" name="Ink 61">
                  <a:extLst>
                    <a:ext uri="{FF2B5EF4-FFF2-40B4-BE49-F238E27FC236}">
                      <a16:creationId xmlns:a16="http://schemas.microsoft.com/office/drawing/2014/main" id="{05D978FD-C000-95DD-E01D-51244C893D41}"/>
                    </a:ext>
                  </a:extLst>
                </p:cNvPr>
                <p:cNvPicPr/>
                <p:nvPr/>
              </p:nvPicPr>
              <p:blipFill>
                <a:blip r:embed="rId111"/>
                <a:stretch>
                  <a:fillRect/>
                </a:stretch>
              </p:blipFill>
              <p:spPr>
                <a:xfrm>
                  <a:off x="6686791" y="3251028"/>
                  <a:ext cx="756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AAC985DA-55FF-7A08-E08B-40D01EE934D1}"/>
                    </a:ext>
                  </a:extLst>
                </p14:cNvPr>
                <p14:cNvContentPartPr/>
                <p14:nvPr/>
              </p14:nvContentPartPr>
              <p14:xfrm>
                <a:off x="6496711" y="3421308"/>
                <a:ext cx="386280" cy="86400"/>
              </p14:xfrm>
            </p:contentPart>
          </mc:Choice>
          <mc:Fallback xmlns="">
            <p:pic>
              <p:nvPicPr>
                <p:cNvPr id="63" name="Ink 62">
                  <a:extLst>
                    <a:ext uri="{FF2B5EF4-FFF2-40B4-BE49-F238E27FC236}">
                      <a16:creationId xmlns:a16="http://schemas.microsoft.com/office/drawing/2014/main" id="{AAC985DA-55FF-7A08-E08B-40D01EE934D1}"/>
                    </a:ext>
                  </a:extLst>
                </p:cNvPr>
                <p:cNvPicPr/>
                <p:nvPr/>
              </p:nvPicPr>
              <p:blipFill>
                <a:blip r:embed="rId113"/>
                <a:stretch>
                  <a:fillRect/>
                </a:stretch>
              </p:blipFill>
              <p:spPr>
                <a:xfrm>
                  <a:off x="6488071" y="3412668"/>
                  <a:ext cx="403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B260B127-A187-141E-C755-8353AD13AFE3}"/>
                    </a:ext>
                  </a:extLst>
                </p14:cNvPr>
                <p14:cNvContentPartPr/>
                <p14:nvPr/>
              </p14:nvContentPartPr>
              <p14:xfrm>
                <a:off x="6508591" y="3672588"/>
                <a:ext cx="103320" cy="357120"/>
              </p14:xfrm>
            </p:contentPart>
          </mc:Choice>
          <mc:Fallback xmlns="">
            <p:pic>
              <p:nvPicPr>
                <p:cNvPr id="64" name="Ink 63">
                  <a:extLst>
                    <a:ext uri="{FF2B5EF4-FFF2-40B4-BE49-F238E27FC236}">
                      <a16:creationId xmlns:a16="http://schemas.microsoft.com/office/drawing/2014/main" id="{B260B127-A187-141E-C755-8353AD13AFE3}"/>
                    </a:ext>
                  </a:extLst>
                </p:cNvPr>
                <p:cNvPicPr/>
                <p:nvPr/>
              </p:nvPicPr>
              <p:blipFill>
                <a:blip r:embed="rId115"/>
                <a:stretch>
                  <a:fillRect/>
                </a:stretch>
              </p:blipFill>
              <p:spPr>
                <a:xfrm>
                  <a:off x="6499951" y="3663588"/>
                  <a:ext cx="1209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BF423790-6138-CE6E-1EA7-398F062C364B}"/>
                    </a:ext>
                  </a:extLst>
                </p14:cNvPr>
                <p14:cNvContentPartPr/>
                <p14:nvPr/>
              </p14:nvContentPartPr>
              <p14:xfrm>
                <a:off x="6421471" y="3855468"/>
                <a:ext cx="230040" cy="47880"/>
              </p14:xfrm>
            </p:contentPart>
          </mc:Choice>
          <mc:Fallback xmlns="">
            <p:pic>
              <p:nvPicPr>
                <p:cNvPr id="65" name="Ink 64">
                  <a:extLst>
                    <a:ext uri="{FF2B5EF4-FFF2-40B4-BE49-F238E27FC236}">
                      <a16:creationId xmlns:a16="http://schemas.microsoft.com/office/drawing/2014/main" id="{BF423790-6138-CE6E-1EA7-398F062C364B}"/>
                    </a:ext>
                  </a:extLst>
                </p:cNvPr>
                <p:cNvPicPr/>
                <p:nvPr/>
              </p:nvPicPr>
              <p:blipFill>
                <a:blip r:embed="rId117"/>
                <a:stretch>
                  <a:fillRect/>
                </a:stretch>
              </p:blipFill>
              <p:spPr>
                <a:xfrm>
                  <a:off x="6412831" y="3846828"/>
                  <a:ext cx="247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Ink 65">
                  <a:extLst>
                    <a:ext uri="{FF2B5EF4-FFF2-40B4-BE49-F238E27FC236}">
                      <a16:creationId xmlns:a16="http://schemas.microsoft.com/office/drawing/2014/main" id="{4C37E31C-9043-CA3F-8EC9-C8BBECEFF294}"/>
                    </a:ext>
                  </a:extLst>
                </p14:cNvPr>
                <p14:cNvContentPartPr/>
                <p14:nvPr/>
              </p14:nvContentPartPr>
              <p14:xfrm>
                <a:off x="6711271" y="3793908"/>
                <a:ext cx="122760" cy="195840"/>
              </p14:xfrm>
            </p:contentPart>
          </mc:Choice>
          <mc:Fallback xmlns="">
            <p:pic>
              <p:nvPicPr>
                <p:cNvPr id="66" name="Ink 65">
                  <a:extLst>
                    <a:ext uri="{FF2B5EF4-FFF2-40B4-BE49-F238E27FC236}">
                      <a16:creationId xmlns:a16="http://schemas.microsoft.com/office/drawing/2014/main" id="{4C37E31C-9043-CA3F-8EC9-C8BBECEFF294}"/>
                    </a:ext>
                  </a:extLst>
                </p:cNvPr>
                <p:cNvPicPr/>
                <p:nvPr/>
              </p:nvPicPr>
              <p:blipFill>
                <a:blip r:embed="rId119"/>
                <a:stretch>
                  <a:fillRect/>
                </a:stretch>
              </p:blipFill>
              <p:spPr>
                <a:xfrm>
                  <a:off x="6702271" y="3784908"/>
                  <a:ext cx="1404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ADECAF3F-93B9-1954-B2FB-88326C619DCE}"/>
                    </a:ext>
                  </a:extLst>
                </p14:cNvPr>
                <p14:cNvContentPartPr/>
                <p14:nvPr/>
              </p14:nvContentPartPr>
              <p14:xfrm>
                <a:off x="6833311" y="3634068"/>
                <a:ext cx="125280" cy="355320"/>
              </p14:xfrm>
            </p:contentPart>
          </mc:Choice>
          <mc:Fallback xmlns="">
            <p:pic>
              <p:nvPicPr>
                <p:cNvPr id="67" name="Ink 66">
                  <a:extLst>
                    <a:ext uri="{FF2B5EF4-FFF2-40B4-BE49-F238E27FC236}">
                      <a16:creationId xmlns:a16="http://schemas.microsoft.com/office/drawing/2014/main" id="{ADECAF3F-93B9-1954-B2FB-88326C619DCE}"/>
                    </a:ext>
                  </a:extLst>
                </p:cNvPr>
                <p:cNvPicPr/>
                <p:nvPr/>
              </p:nvPicPr>
              <p:blipFill>
                <a:blip r:embed="rId121"/>
                <a:stretch>
                  <a:fillRect/>
                </a:stretch>
              </p:blipFill>
              <p:spPr>
                <a:xfrm>
                  <a:off x="6824671" y="3625068"/>
                  <a:ext cx="1429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Ink 67">
                  <a:extLst>
                    <a:ext uri="{FF2B5EF4-FFF2-40B4-BE49-F238E27FC236}">
                      <a16:creationId xmlns:a16="http://schemas.microsoft.com/office/drawing/2014/main" id="{6F009649-747B-96CA-E570-937352D9B90C}"/>
                    </a:ext>
                  </a:extLst>
                </p14:cNvPr>
                <p14:cNvContentPartPr/>
                <p14:nvPr/>
              </p14:nvContentPartPr>
              <p14:xfrm>
                <a:off x="6556831" y="4207188"/>
                <a:ext cx="261720" cy="338040"/>
              </p14:xfrm>
            </p:contentPart>
          </mc:Choice>
          <mc:Fallback xmlns="">
            <p:pic>
              <p:nvPicPr>
                <p:cNvPr id="68" name="Ink 67">
                  <a:extLst>
                    <a:ext uri="{FF2B5EF4-FFF2-40B4-BE49-F238E27FC236}">
                      <a16:creationId xmlns:a16="http://schemas.microsoft.com/office/drawing/2014/main" id="{6F009649-747B-96CA-E570-937352D9B90C}"/>
                    </a:ext>
                  </a:extLst>
                </p:cNvPr>
                <p:cNvPicPr/>
                <p:nvPr/>
              </p:nvPicPr>
              <p:blipFill>
                <a:blip r:embed="rId123"/>
                <a:stretch>
                  <a:fillRect/>
                </a:stretch>
              </p:blipFill>
              <p:spPr>
                <a:xfrm>
                  <a:off x="6547831" y="4198548"/>
                  <a:ext cx="279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Ink 68">
                  <a:extLst>
                    <a:ext uri="{FF2B5EF4-FFF2-40B4-BE49-F238E27FC236}">
                      <a16:creationId xmlns:a16="http://schemas.microsoft.com/office/drawing/2014/main" id="{19B312EF-8AD4-089E-2E43-FC7B25B201D3}"/>
                    </a:ext>
                  </a:extLst>
                </p14:cNvPr>
                <p14:cNvContentPartPr/>
                <p14:nvPr/>
              </p14:nvContentPartPr>
              <p14:xfrm>
                <a:off x="6852751" y="4232388"/>
                <a:ext cx="91080" cy="226440"/>
              </p14:xfrm>
            </p:contentPart>
          </mc:Choice>
          <mc:Fallback xmlns="">
            <p:pic>
              <p:nvPicPr>
                <p:cNvPr id="69" name="Ink 68">
                  <a:extLst>
                    <a:ext uri="{FF2B5EF4-FFF2-40B4-BE49-F238E27FC236}">
                      <a16:creationId xmlns:a16="http://schemas.microsoft.com/office/drawing/2014/main" id="{19B312EF-8AD4-089E-2E43-FC7B25B201D3}"/>
                    </a:ext>
                  </a:extLst>
                </p:cNvPr>
                <p:cNvPicPr/>
                <p:nvPr/>
              </p:nvPicPr>
              <p:blipFill>
                <a:blip r:embed="rId125"/>
                <a:stretch>
                  <a:fillRect/>
                </a:stretch>
              </p:blipFill>
              <p:spPr>
                <a:xfrm>
                  <a:off x="6844111" y="4223748"/>
                  <a:ext cx="1087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Ink 69">
                  <a:extLst>
                    <a:ext uri="{FF2B5EF4-FFF2-40B4-BE49-F238E27FC236}">
                      <a16:creationId xmlns:a16="http://schemas.microsoft.com/office/drawing/2014/main" id="{069EB4A8-8FC0-65FC-E712-EA09743E045A}"/>
                    </a:ext>
                  </a:extLst>
                </p14:cNvPr>
                <p14:cNvContentPartPr/>
                <p14:nvPr/>
              </p14:nvContentPartPr>
              <p14:xfrm>
                <a:off x="6831511" y="4049868"/>
                <a:ext cx="716760" cy="407880"/>
              </p14:xfrm>
            </p:contentPart>
          </mc:Choice>
          <mc:Fallback xmlns="">
            <p:pic>
              <p:nvPicPr>
                <p:cNvPr id="70" name="Ink 69">
                  <a:extLst>
                    <a:ext uri="{FF2B5EF4-FFF2-40B4-BE49-F238E27FC236}">
                      <a16:creationId xmlns:a16="http://schemas.microsoft.com/office/drawing/2014/main" id="{069EB4A8-8FC0-65FC-E712-EA09743E045A}"/>
                    </a:ext>
                  </a:extLst>
                </p:cNvPr>
                <p:cNvPicPr/>
                <p:nvPr/>
              </p:nvPicPr>
              <p:blipFill>
                <a:blip r:embed="rId127"/>
                <a:stretch>
                  <a:fillRect/>
                </a:stretch>
              </p:blipFill>
              <p:spPr>
                <a:xfrm>
                  <a:off x="6822871" y="4041228"/>
                  <a:ext cx="7344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7BC97069-08B3-D51D-A8AC-868818522964}"/>
                    </a:ext>
                  </a:extLst>
                </p14:cNvPr>
                <p14:cNvContentPartPr/>
                <p14:nvPr/>
              </p14:nvContentPartPr>
              <p14:xfrm>
                <a:off x="6705511" y="4757268"/>
                <a:ext cx="109440" cy="256320"/>
              </p14:xfrm>
            </p:contentPart>
          </mc:Choice>
          <mc:Fallback xmlns="">
            <p:pic>
              <p:nvPicPr>
                <p:cNvPr id="72" name="Ink 71">
                  <a:extLst>
                    <a:ext uri="{FF2B5EF4-FFF2-40B4-BE49-F238E27FC236}">
                      <a16:creationId xmlns:a16="http://schemas.microsoft.com/office/drawing/2014/main" id="{7BC97069-08B3-D51D-A8AC-868818522964}"/>
                    </a:ext>
                  </a:extLst>
                </p:cNvPr>
                <p:cNvPicPr/>
                <p:nvPr/>
              </p:nvPicPr>
              <p:blipFill>
                <a:blip r:embed="rId129"/>
                <a:stretch>
                  <a:fillRect/>
                </a:stretch>
              </p:blipFill>
              <p:spPr>
                <a:xfrm>
                  <a:off x="6696871" y="4748268"/>
                  <a:ext cx="127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Ink 72">
                  <a:extLst>
                    <a:ext uri="{FF2B5EF4-FFF2-40B4-BE49-F238E27FC236}">
                      <a16:creationId xmlns:a16="http://schemas.microsoft.com/office/drawing/2014/main" id="{587A2545-29E1-FCDE-6A48-AA370FAE97DC}"/>
                    </a:ext>
                  </a:extLst>
                </p14:cNvPr>
                <p14:cNvContentPartPr/>
                <p14:nvPr/>
              </p14:nvContentPartPr>
              <p14:xfrm>
                <a:off x="6718471" y="4740348"/>
                <a:ext cx="136440" cy="186120"/>
              </p14:xfrm>
            </p:contentPart>
          </mc:Choice>
          <mc:Fallback xmlns="">
            <p:pic>
              <p:nvPicPr>
                <p:cNvPr id="73" name="Ink 72">
                  <a:extLst>
                    <a:ext uri="{FF2B5EF4-FFF2-40B4-BE49-F238E27FC236}">
                      <a16:creationId xmlns:a16="http://schemas.microsoft.com/office/drawing/2014/main" id="{587A2545-29E1-FCDE-6A48-AA370FAE97DC}"/>
                    </a:ext>
                  </a:extLst>
                </p:cNvPr>
                <p:cNvPicPr/>
                <p:nvPr/>
              </p:nvPicPr>
              <p:blipFill>
                <a:blip r:embed="rId131"/>
                <a:stretch>
                  <a:fillRect/>
                </a:stretch>
              </p:blipFill>
              <p:spPr>
                <a:xfrm>
                  <a:off x="6709831" y="4731348"/>
                  <a:ext cx="154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a16="http://schemas.microsoft.com/office/drawing/2014/main" id="{B53FB20E-3732-8FDA-447F-C548DE0CE87D}"/>
                    </a:ext>
                  </a:extLst>
                </p14:cNvPr>
                <p14:cNvContentPartPr/>
                <p14:nvPr/>
              </p14:nvContentPartPr>
              <p14:xfrm>
                <a:off x="6915031" y="4634148"/>
                <a:ext cx="202680" cy="232200"/>
              </p14:xfrm>
            </p:contentPart>
          </mc:Choice>
          <mc:Fallback xmlns="">
            <p:pic>
              <p:nvPicPr>
                <p:cNvPr id="74" name="Ink 73">
                  <a:extLst>
                    <a:ext uri="{FF2B5EF4-FFF2-40B4-BE49-F238E27FC236}">
                      <a16:creationId xmlns:a16="http://schemas.microsoft.com/office/drawing/2014/main" id="{B53FB20E-3732-8FDA-447F-C548DE0CE87D}"/>
                    </a:ext>
                  </a:extLst>
                </p:cNvPr>
                <p:cNvPicPr/>
                <p:nvPr/>
              </p:nvPicPr>
              <p:blipFill>
                <a:blip r:embed="rId133"/>
                <a:stretch>
                  <a:fillRect/>
                </a:stretch>
              </p:blipFill>
              <p:spPr>
                <a:xfrm>
                  <a:off x="6906391" y="4625508"/>
                  <a:ext cx="2203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Ink 74">
                  <a:extLst>
                    <a:ext uri="{FF2B5EF4-FFF2-40B4-BE49-F238E27FC236}">
                      <a16:creationId xmlns:a16="http://schemas.microsoft.com/office/drawing/2014/main" id="{62750120-9482-A634-DFDA-5D62FC6E5569}"/>
                    </a:ext>
                  </a:extLst>
                </p14:cNvPr>
                <p14:cNvContentPartPr/>
                <p14:nvPr/>
              </p14:nvContentPartPr>
              <p14:xfrm>
                <a:off x="7215631" y="4458108"/>
                <a:ext cx="128880" cy="470520"/>
              </p14:xfrm>
            </p:contentPart>
          </mc:Choice>
          <mc:Fallback xmlns="">
            <p:pic>
              <p:nvPicPr>
                <p:cNvPr id="75" name="Ink 74">
                  <a:extLst>
                    <a:ext uri="{FF2B5EF4-FFF2-40B4-BE49-F238E27FC236}">
                      <a16:creationId xmlns:a16="http://schemas.microsoft.com/office/drawing/2014/main" id="{62750120-9482-A634-DFDA-5D62FC6E5569}"/>
                    </a:ext>
                  </a:extLst>
                </p:cNvPr>
                <p:cNvPicPr/>
                <p:nvPr/>
              </p:nvPicPr>
              <p:blipFill>
                <a:blip r:embed="rId135"/>
                <a:stretch>
                  <a:fillRect/>
                </a:stretch>
              </p:blipFill>
              <p:spPr>
                <a:xfrm>
                  <a:off x="7206631" y="4449108"/>
                  <a:ext cx="14652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Ink 75">
                  <a:extLst>
                    <a:ext uri="{FF2B5EF4-FFF2-40B4-BE49-F238E27FC236}">
                      <a16:creationId xmlns:a16="http://schemas.microsoft.com/office/drawing/2014/main" id="{248B4FDF-1312-0806-B23D-66123A43DEA1}"/>
                    </a:ext>
                  </a:extLst>
                </p14:cNvPr>
                <p14:cNvContentPartPr/>
                <p14:nvPr/>
              </p14:nvContentPartPr>
              <p14:xfrm>
                <a:off x="7177471" y="4688148"/>
                <a:ext cx="159480" cy="110520"/>
              </p14:xfrm>
            </p:contentPart>
          </mc:Choice>
          <mc:Fallback xmlns="">
            <p:pic>
              <p:nvPicPr>
                <p:cNvPr id="76" name="Ink 75">
                  <a:extLst>
                    <a:ext uri="{FF2B5EF4-FFF2-40B4-BE49-F238E27FC236}">
                      <a16:creationId xmlns:a16="http://schemas.microsoft.com/office/drawing/2014/main" id="{248B4FDF-1312-0806-B23D-66123A43DEA1}"/>
                    </a:ext>
                  </a:extLst>
                </p:cNvPr>
                <p:cNvPicPr/>
                <p:nvPr/>
              </p:nvPicPr>
              <p:blipFill>
                <a:blip r:embed="rId137"/>
                <a:stretch>
                  <a:fillRect/>
                </a:stretch>
              </p:blipFill>
              <p:spPr>
                <a:xfrm>
                  <a:off x="7168831" y="4679508"/>
                  <a:ext cx="177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 name="Ink 76">
                  <a:extLst>
                    <a:ext uri="{FF2B5EF4-FFF2-40B4-BE49-F238E27FC236}">
                      <a16:creationId xmlns:a16="http://schemas.microsoft.com/office/drawing/2014/main" id="{ED73D292-FF3E-7503-68DE-1A8EB1CA7D1B}"/>
                    </a:ext>
                  </a:extLst>
                </p14:cNvPr>
                <p14:cNvContentPartPr/>
                <p14:nvPr/>
              </p14:nvContentPartPr>
              <p14:xfrm>
                <a:off x="6835471" y="4846548"/>
                <a:ext cx="955080" cy="554040"/>
              </p14:xfrm>
            </p:contentPart>
          </mc:Choice>
          <mc:Fallback xmlns="">
            <p:pic>
              <p:nvPicPr>
                <p:cNvPr id="77" name="Ink 76">
                  <a:extLst>
                    <a:ext uri="{FF2B5EF4-FFF2-40B4-BE49-F238E27FC236}">
                      <a16:creationId xmlns:a16="http://schemas.microsoft.com/office/drawing/2014/main" id="{ED73D292-FF3E-7503-68DE-1A8EB1CA7D1B}"/>
                    </a:ext>
                  </a:extLst>
                </p:cNvPr>
                <p:cNvPicPr/>
                <p:nvPr/>
              </p:nvPicPr>
              <p:blipFill>
                <a:blip r:embed="rId139"/>
                <a:stretch>
                  <a:fillRect/>
                </a:stretch>
              </p:blipFill>
              <p:spPr>
                <a:xfrm>
                  <a:off x="6826471" y="4837908"/>
                  <a:ext cx="9727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 name="Ink 77">
                  <a:extLst>
                    <a:ext uri="{FF2B5EF4-FFF2-40B4-BE49-F238E27FC236}">
                      <a16:creationId xmlns:a16="http://schemas.microsoft.com/office/drawing/2014/main" id="{FBFFA59D-33A5-67B7-43E6-13A75FC6539D}"/>
                    </a:ext>
                  </a:extLst>
                </p14:cNvPr>
                <p14:cNvContentPartPr/>
                <p14:nvPr/>
              </p14:nvContentPartPr>
              <p14:xfrm>
                <a:off x="6996751" y="5617308"/>
                <a:ext cx="233280" cy="369000"/>
              </p14:xfrm>
            </p:contentPart>
          </mc:Choice>
          <mc:Fallback xmlns="">
            <p:pic>
              <p:nvPicPr>
                <p:cNvPr id="78" name="Ink 77">
                  <a:extLst>
                    <a:ext uri="{FF2B5EF4-FFF2-40B4-BE49-F238E27FC236}">
                      <a16:creationId xmlns:a16="http://schemas.microsoft.com/office/drawing/2014/main" id="{FBFFA59D-33A5-67B7-43E6-13A75FC6539D}"/>
                    </a:ext>
                  </a:extLst>
                </p:cNvPr>
                <p:cNvPicPr/>
                <p:nvPr/>
              </p:nvPicPr>
              <p:blipFill>
                <a:blip r:embed="rId141"/>
                <a:stretch>
                  <a:fillRect/>
                </a:stretch>
              </p:blipFill>
              <p:spPr>
                <a:xfrm>
                  <a:off x="6988111" y="5608308"/>
                  <a:ext cx="2509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9" name="Ink 78">
                  <a:extLst>
                    <a:ext uri="{FF2B5EF4-FFF2-40B4-BE49-F238E27FC236}">
                      <a16:creationId xmlns:a16="http://schemas.microsoft.com/office/drawing/2014/main" id="{DB633E7F-20DE-02CE-6D0A-E9652E7FE8C5}"/>
                    </a:ext>
                  </a:extLst>
                </p14:cNvPr>
                <p14:cNvContentPartPr/>
                <p14:nvPr/>
              </p14:nvContentPartPr>
              <p14:xfrm>
                <a:off x="7039591" y="5511468"/>
                <a:ext cx="33120" cy="12600"/>
              </p14:xfrm>
            </p:contentPart>
          </mc:Choice>
          <mc:Fallback xmlns="">
            <p:pic>
              <p:nvPicPr>
                <p:cNvPr id="79" name="Ink 78">
                  <a:extLst>
                    <a:ext uri="{FF2B5EF4-FFF2-40B4-BE49-F238E27FC236}">
                      <a16:creationId xmlns:a16="http://schemas.microsoft.com/office/drawing/2014/main" id="{DB633E7F-20DE-02CE-6D0A-E9652E7FE8C5}"/>
                    </a:ext>
                  </a:extLst>
                </p:cNvPr>
                <p:cNvPicPr/>
                <p:nvPr/>
              </p:nvPicPr>
              <p:blipFill>
                <a:blip r:embed="rId143"/>
                <a:stretch>
                  <a:fillRect/>
                </a:stretch>
              </p:blipFill>
              <p:spPr>
                <a:xfrm>
                  <a:off x="7030951" y="5502828"/>
                  <a:ext cx="50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0" name="Ink 79">
                  <a:extLst>
                    <a:ext uri="{FF2B5EF4-FFF2-40B4-BE49-F238E27FC236}">
                      <a16:creationId xmlns:a16="http://schemas.microsoft.com/office/drawing/2014/main" id="{1E0E028C-B231-2F29-A686-B1A84FC0D9AA}"/>
                    </a:ext>
                  </a:extLst>
                </p14:cNvPr>
                <p14:cNvContentPartPr/>
                <p14:nvPr/>
              </p14:nvContentPartPr>
              <p14:xfrm>
                <a:off x="7225711" y="5513988"/>
                <a:ext cx="168120" cy="226080"/>
              </p14:xfrm>
            </p:contentPart>
          </mc:Choice>
          <mc:Fallback xmlns="">
            <p:pic>
              <p:nvPicPr>
                <p:cNvPr id="80" name="Ink 79">
                  <a:extLst>
                    <a:ext uri="{FF2B5EF4-FFF2-40B4-BE49-F238E27FC236}">
                      <a16:creationId xmlns:a16="http://schemas.microsoft.com/office/drawing/2014/main" id="{1E0E028C-B231-2F29-A686-B1A84FC0D9AA}"/>
                    </a:ext>
                  </a:extLst>
                </p:cNvPr>
                <p:cNvPicPr/>
                <p:nvPr/>
              </p:nvPicPr>
              <p:blipFill>
                <a:blip r:embed="rId145"/>
                <a:stretch>
                  <a:fillRect/>
                </a:stretch>
              </p:blipFill>
              <p:spPr>
                <a:xfrm>
                  <a:off x="7217071" y="5504988"/>
                  <a:ext cx="185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9DE33A31-D9E8-DBCD-79F2-E2A693DB2E2C}"/>
                    </a:ext>
                  </a:extLst>
                </p14:cNvPr>
                <p14:cNvContentPartPr/>
                <p14:nvPr/>
              </p14:nvContentPartPr>
              <p14:xfrm>
                <a:off x="7474471" y="5443068"/>
                <a:ext cx="458640" cy="200520"/>
              </p14:xfrm>
            </p:contentPart>
          </mc:Choice>
          <mc:Fallback xmlns="">
            <p:pic>
              <p:nvPicPr>
                <p:cNvPr id="81" name="Ink 80">
                  <a:extLst>
                    <a:ext uri="{FF2B5EF4-FFF2-40B4-BE49-F238E27FC236}">
                      <a16:creationId xmlns:a16="http://schemas.microsoft.com/office/drawing/2014/main" id="{9DE33A31-D9E8-DBCD-79F2-E2A693DB2E2C}"/>
                    </a:ext>
                  </a:extLst>
                </p:cNvPr>
                <p:cNvPicPr/>
                <p:nvPr/>
              </p:nvPicPr>
              <p:blipFill>
                <a:blip r:embed="rId147"/>
                <a:stretch>
                  <a:fillRect/>
                </a:stretch>
              </p:blipFill>
              <p:spPr>
                <a:xfrm>
                  <a:off x="7465471" y="5434428"/>
                  <a:ext cx="476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366D4472-5517-1250-44FA-C892284E6B94}"/>
                    </a:ext>
                  </a:extLst>
                </p14:cNvPr>
                <p14:cNvContentPartPr/>
                <p14:nvPr/>
              </p14:nvContentPartPr>
              <p14:xfrm>
                <a:off x="7324711" y="5988828"/>
                <a:ext cx="274680" cy="105120"/>
              </p14:xfrm>
            </p:contentPart>
          </mc:Choice>
          <mc:Fallback xmlns="">
            <p:pic>
              <p:nvPicPr>
                <p:cNvPr id="82" name="Ink 81">
                  <a:extLst>
                    <a:ext uri="{FF2B5EF4-FFF2-40B4-BE49-F238E27FC236}">
                      <a16:creationId xmlns:a16="http://schemas.microsoft.com/office/drawing/2014/main" id="{366D4472-5517-1250-44FA-C892284E6B94}"/>
                    </a:ext>
                  </a:extLst>
                </p:cNvPr>
                <p:cNvPicPr/>
                <p:nvPr/>
              </p:nvPicPr>
              <p:blipFill>
                <a:blip r:embed="rId149"/>
                <a:stretch>
                  <a:fillRect/>
                </a:stretch>
              </p:blipFill>
              <p:spPr>
                <a:xfrm>
                  <a:off x="7316071" y="5980188"/>
                  <a:ext cx="292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EEAAE3D5-16EB-9B21-44CB-0DBF946FCF33}"/>
                    </a:ext>
                  </a:extLst>
                </p14:cNvPr>
                <p14:cNvContentPartPr/>
                <p14:nvPr/>
              </p14:nvContentPartPr>
              <p14:xfrm>
                <a:off x="7424431" y="5952468"/>
                <a:ext cx="136800" cy="200520"/>
              </p14:xfrm>
            </p:contentPart>
          </mc:Choice>
          <mc:Fallback xmlns="">
            <p:pic>
              <p:nvPicPr>
                <p:cNvPr id="83" name="Ink 82">
                  <a:extLst>
                    <a:ext uri="{FF2B5EF4-FFF2-40B4-BE49-F238E27FC236}">
                      <a16:creationId xmlns:a16="http://schemas.microsoft.com/office/drawing/2014/main" id="{EEAAE3D5-16EB-9B21-44CB-0DBF946FCF33}"/>
                    </a:ext>
                  </a:extLst>
                </p:cNvPr>
                <p:cNvPicPr/>
                <p:nvPr/>
              </p:nvPicPr>
              <p:blipFill>
                <a:blip r:embed="rId151"/>
                <a:stretch>
                  <a:fillRect/>
                </a:stretch>
              </p:blipFill>
              <p:spPr>
                <a:xfrm>
                  <a:off x="7415791" y="5943828"/>
                  <a:ext cx="154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609A3EF5-4994-9460-FB1E-0433A66892A3}"/>
                    </a:ext>
                  </a:extLst>
                </p14:cNvPr>
                <p14:cNvContentPartPr/>
                <p14:nvPr/>
              </p14:nvContentPartPr>
              <p14:xfrm>
                <a:off x="7570591" y="5687508"/>
                <a:ext cx="479160" cy="389880"/>
              </p14:xfrm>
            </p:contentPart>
          </mc:Choice>
          <mc:Fallback xmlns="">
            <p:pic>
              <p:nvPicPr>
                <p:cNvPr id="84" name="Ink 83">
                  <a:extLst>
                    <a:ext uri="{FF2B5EF4-FFF2-40B4-BE49-F238E27FC236}">
                      <a16:creationId xmlns:a16="http://schemas.microsoft.com/office/drawing/2014/main" id="{609A3EF5-4994-9460-FB1E-0433A66892A3}"/>
                    </a:ext>
                  </a:extLst>
                </p:cNvPr>
                <p:cNvPicPr/>
                <p:nvPr/>
              </p:nvPicPr>
              <p:blipFill>
                <a:blip r:embed="rId153"/>
                <a:stretch>
                  <a:fillRect/>
                </a:stretch>
              </p:blipFill>
              <p:spPr>
                <a:xfrm>
                  <a:off x="7561591" y="5678508"/>
                  <a:ext cx="4968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Ink 85">
                  <a:extLst>
                    <a:ext uri="{FF2B5EF4-FFF2-40B4-BE49-F238E27FC236}">
                      <a16:creationId xmlns:a16="http://schemas.microsoft.com/office/drawing/2014/main" id="{BC151EED-23BD-2BB3-F45E-9B778EF6EFAB}"/>
                    </a:ext>
                  </a:extLst>
                </p14:cNvPr>
                <p14:cNvContentPartPr/>
                <p14:nvPr/>
              </p14:nvContentPartPr>
              <p14:xfrm>
                <a:off x="5981551" y="688188"/>
                <a:ext cx="37800" cy="653400"/>
              </p14:xfrm>
            </p:contentPart>
          </mc:Choice>
          <mc:Fallback xmlns="">
            <p:pic>
              <p:nvPicPr>
                <p:cNvPr id="86" name="Ink 85">
                  <a:extLst>
                    <a:ext uri="{FF2B5EF4-FFF2-40B4-BE49-F238E27FC236}">
                      <a16:creationId xmlns:a16="http://schemas.microsoft.com/office/drawing/2014/main" id="{BC151EED-23BD-2BB3-F45E-9B778EF6EFAB}"/>
                    </a:ext>
                  </a:extLst>
                </p:cNvPr>
                <p:cNvPicPr/>
                <p:nvPr/>
              </p:nvPicPr>
              <p:blipFill>
                <a:blip r:embed="rId155"/>
                <a:stretch>
                  <a:fillRect/>
                </a:stretch>
              </p:blipFill>
              <p:spPr>
                <a:xfrm>
                  <a:off x="5972911" y="679188"/>
                  <a:ext cx="5544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40F91F48-88DA-F5FA-EC3A-5CBA6407F82A}"/>
                    </a:ext>
                  </a:extLst>
                </p14:cNvPr>
                <p14:cNvContentPartPr/>
                <p14:nvPr/>
              </p14:nvContentPartPr>
              <p14:xfrm>
                <a:off x="5062111" y="595308"/>
                <a:ext cx="1035720" cy="122400"/>
              </p14:xfrm>
            </p:contentPart>
          </mc:Choice>
          <mc:Fallback xmlns="">
            <p:pic>
              <p:nvPicPr>
                <p:cNvPr id="87" name="Ink 86">
                  <a:extLst>
                    <a:ext uri="{FF2B5EF4-FFF2-40B4-BE49-F238E27FC236}">
                      <a16:creationId xmlns:a16="http://schemas.microsoft.com/office/drawing/2014/main" id="{40F91F48-88DA-F5FA-EC3A-5CBA6407F82A}"/>
                    </a:ext>
                  </a:extLst>
                </p:cNvPr>
                <p:cNvPicPr/>
                <p:nvPr/>
              </p:nvPicPr>
              <p:blipFill>
                <a:blip r:embed="rId157"/>
                <a:stretch>
                  <a:fillRect/>
                </a:stretch>
              </p:blipFill>
              <p:spPr>
                <a:xfrm>
                  <a:off x="5053111" y="586308"/>
                  <a:ext cx="1053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Ink 87">
                  <a:extLst>
                    <a:ext uri="{FF2B5EF4-FFF2-40B4-BE49-F238E27FC236}">
                      <a16:creationId xmlns:a16="http://schemas.microsoft.com/office/drawing/2014/main" id="{7D09B8FA-DDC2-F63D-EE5E-9F7989E1BF3A}"/>
                    </a:ext>
                  </a:extLst>
                </p14:cNvPr>
                <p14:cNvContentPartPr/>
                <p14:nvPr/>
              </p14:nvContentPartPr>
              <p14:xfrm>
                <a:off x="4997671" y="458868"/>
                <a:ext cx="187920" cy="283680"/>
              </p14:xfrm>
            </p:contentPart>
          </mc:Choice>
          <mc:Fallback xmlns="">
            <p:pic>
              <p:nvPicPr>
                <p:cNvPr id="88" name="Ink 87">
                  <a:extLst>
                    <a:ext uri="{FF2B5EF4-FFF2-40B4-BE49-F238E27FC236}">
                      <a16:creationId xmlns:a16="http://schemas.microsoft.com/office/drawing/2014/main" id="{7D09B8FA-DDC2-F63D-EE5E-9F7989E1BF3A}"/>
                    </a:ext>
                  </a:extLst>
                </p:cNvPr>
                <p:cNvPicPr/>
                <p:nvPr/>
              </p:nvPicPr>
              <p:blipFill>
                <a:blip r:embed="rId159"/>
                <a:stretch>
                  <a:fillRect/>
                </a:stretch>
              </p:blipFill>
              <p:spPr>
                <a:xfrm>
                  <a:off x="4989031" y="450228"/>
                  <a:ext cx="205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Ink 88">
                  <a:extLst>
                    <a:ext uri="{FF2B5EF4-FFF2-40B4-BE49-F238E27FC236}">
                      <a16:creationId xmlns:a16="http://schemas.microsoft.com/office/drawing/2014/main" id="{D9A2305D-ECD2-48B9-E9FA-4E08B7B769E7}"/>
                    </a:ext>
                  </a:extLst>
                </p14:cNvPr>
                <p14:cNvContentPartPr/>
                <p14:nvPr/>
              </p14:nvContentPartPr>
              <p14:xfrm>
                <a:off x="1714111" y="283188"/>
                <a:ext cx="501840" cy="497880"/>
              </p14:xfrm>
            </p:contentPart>
          </mc:Choice>
          <mc:Fallback xmlns="">
            <p:pic>
              <p:nvPicPr>
                <p:cNvPr id="89" name="Ink 88">
                  <a:extLst>
                    <a:ext uri="{FF2B5EF4-FFF2-40B4-BE49-F238E27FC236}">
                      <a16:creationId xmlns:a16="http://schemas.microsoft.com/office/drawing/2014/main" id="{D9A2305D-ECD2-48B9-E9FA-4E08B7B769E7}"/>
                    </a:ext>
                  </a:extLst>
                </p:cNvPr>
                <p:cNvPicPr/>
                <p:nvPr/>
              </p:nvPicPr>
              <p:blipFill>
                <a:blip r:embed="rId161"/>
                <a:stretch>
                  <a:fillRect/>
                </a:stretch>
              </p:blipFill>
              <p:spPr>
                <a:xfrm>
                  <a:off x="1705471" y="274188"/>
                  <a:ext cx="5194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Ink 89">
                  <a:extLst>
                    <a:ext uri="{FF2B5EF4-FFF2-40B4-BE49-F238E27FC236}">
                      <a16:creationId xmlns:a16="http://schemas.microsoft.com/office/drawing/2014/main" id="{E4B0B292-B93E-507D-A83C-B80289857467}"/>
                    </a:ext>
                  </a:extLst>
                </p14:cNvPr>
                <p14:cNvContentPartPr/>
                <p14:nvPr/>
              </p14:nvContentPartPr>
              <p14:xfrm>
                <a:off x="2291191" y="312708"/>
                <a:ext cx="222480" cy="416160"/>
              </p14:xfrm>
            </p:contentPart>
          </mc:Choice>
          <mc:Fallback xmlns="">
            <p:pic>
              <p:nvPicPr>
                <p:cNvPr id="90" name="Ink 89">
                  <a:extLst>
                    <a:ext uri="{FF2B5EF4-FFF2-40B4-BE49-F238E27FC236}">
                      <a16:creationId xmlns:a16="http://schemas.microsoft.com/office/drawing/2014/main" id="{E4B0B292-B93E-507D-A83C-B80289857467}"/>
                    </a:ext>
                  </a:extLst>
                </p:cNvPr>
                <p:cNvPicPr/>
                <p:nvPr/>
              </p:nvPicPr>
              <p:blipFill>
                <a:blip r:embed="rId163"/>
                <a:stretch>
                  <a:fillRect/>
                </a:stretch>
              </p:blipFill>
              <p:spPr>
                <a:xfrm>
                  <a:off x="2282551" y="303708"/>
                  <a:ext cx="2401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1" name="Ink 90">
                  <a:extLst>
                    <a:ext uri="{FF2B5EF4-FFF2-40B4-BE49-F238E27FC236}">
                      <a16:creationId xmlns:a16="http://schemas.microsoft.com/office/drawing/2014/main" id="{76B69D51-ED9E-C310-1CB8-5B76426E0BF3}"/>
                    </a:ext>
                  </a:extLst>
                </p14:cNvPr>
                <p14:cNvContentPartPr/>
                <p14:nvPr/>
              </p14:nvContentPartPr>
              <p14:xfrm>
                <a:off x="2401711" y="489468"/>
                <a:ext cx="147600" cy="21960"/>
              </p14:xfrm>
            </p:contentPart>
          </mc:Choice>
          <mc:Fallback xmlns="">
            <p:pic>
              <p:nvPicPr>
                <p:cNvPr id="91" name="Ink 90">
                  <a:extLst>
                    <a:ext uri="{FF2B5EF4-FFF2-40B4-BE49-F238E27FC236}">
                      <a16:creationId xmlns:a16="http://schemas.microsoft.com/office/drawing/2014/main" id="{76B69D51-ED9E-C310-1CB8-5B76426E0BF3}"/>
                    </a:ext>
                  </a:extLst>
                </p:cNvPr>
                <p:cNvPicPr/>
                <p:nvPr/>
              </p:nvPicPr>
              <p:blipFill>
                <a:blip r:embed="rId165"/>
                <a:stretch>
                  <a:fillRect/>
                </a:stretch>
              </p:blipFill>
              <p:spPr>
                <a:xfrm>
                  <a:off x="2392711" y="480468"/>
                  <a:ext cx="165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 name="Ink 91">
                  <a:extLst>
                    <a:ext uri="{FF2B5EF4-FFF2-40B4-BE49-F238E27FC236}">
                      <a16:creationId xmlns:a16="http://schemas.microsoft.com/office/drawing/2014/main" id="{3811706E-03C6-5A52-59AA-05F17D38F321}"/>
                    </a:ext>
                  </a:extLst>
                </p14:cNvPr>
                <p14:cNvContentPartPr/>
                <p14:nvPr/>
              </p14:nvContentPartPr>
              <p14:xfrm>
                <a:off x="2615191" y="265908"/>
                <a:ext cx="246240" cy="355320"/>
              </p14:xfrm>
            </p:contentPart>
          </mc:Choice>
          <mc:Fallback xmlns="">
            <p:pic>
              <p:nvPicPr>
                <p:cNvPr id="92" name="Ink 91">
                  <a:extLst>
                    <a:ext uri="{FF2B5EF4-FFF2-40B4-BE49-F238E27FC236}">
                      <a16:creationId xmlns:a16="http://schemas.microsoft.com/office/drawing/2014/main" id="{3811706E-03C6-5A52-59AA-05F17D38F321}"/>
                    </a:ext>
                  </a:extLst>
                </p:cNvPr>
                <p:cNvPicPr/>
                <p:nvPr/>
              </p:nvPicPr>
              <p:blipFill>
                <a:blip r:embed="rId167"/>
                <a:stretch>
                  <a:fillRect/>
                </a:stretch>
              </p:blipFill>
              <p:spPr>
                <a:xfrm>
                  <a:off x="2606191" y="257268"/>
                  <a:ext cx="2638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Ink 92">
                  <a:extLst>
                    <a:ext uri="{FF2B5EF4-FFF2-40B4-BE49-F238E27FC236}">
                      <a16:creationId xmlns:a16="http://schemas.microsoft.com/office/drawing/2014/main" id="{772B5082-E659-EADD-186F-F27FBE73CD50}"/>
                    </a:ext>
                  </a:extLst>
                </p14:cNvPr>
                <p14:cNvContentPartPr/>
                <p14:nvPr/>
              </p14:nvContentPartPr>
              <p14:xfrm>
                <a:off x="2989231" y="550668"/>
                <a:ext cx="360" cy="132480"/>
              </p14:xfrm>
            </p:contentPart>
          </mc:Choice>
          <mc:Fallback xmlns="">
            <p:pic>
              <p:nvPicPr>
                <p:cNvPr id="93" name="Ink 92">
                  <a:extLst>
                    <a:ext uri="{FF2B5EF4-FFF2-40B4-BE49-F238E27FC236}">
                      <a16:creationId xmlns:a16="http://schemas.microsoft.com/office/drawing/2014/main" id="{772B5082-E659-EADD-186F-F27FBE73CD50}"/>
                    </a:ext>
                  </a:extLst>
                </p:cNvPr>
                <p:cNvPicPr/>
                <p:nvPr/>
              </p:nvPicPr>
              <p:blipFill>
                <a:blip r:embed="rId169"/>
                <a:stretch>
                  <a:fillRect/>
                </a:stretch>
              </p:blipFill>
              <p:spPr>
                <a:xfrm>
                  <a:off x="2980231" y="541668"/>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Ink 93">
                  <a:extLst>
                    <a:ext uri="{FF2B5EF4-FFF2-40B4-BE49-F238E27FC236}">
                      <a16:creationId xmlns:a16="http://schemas.microsoft.com/office/drawing/2014/main" id="{8080B248-B1A2-4BA1-F98D-0D47FDCF78E1}"/>
                    </a:ext>
                  </a:extLst>
                </p14:cNvPr>
                <p14:cNvContentPartPr/>
                <p14:nvPr/>
              </p14:nvContentPartPr>
              <p14:xfrm>
                <a:off x="3176791" y="310188"/>
                <a:ext cx="29160" cy="323280"/>
              </p14:xfrm>
            </p:contentPart>
          </mc:Choice>
          <mc:Fallback xmlns="">
            <p:pic>
              <p:nvPicPr>
                <p:cNvPr id="94" name="Ink 93">
                  <a:extLst>
                    <a:ext uri="{FF2B5EF4-FFF2-40B4-BE49-F238E27FC236}">
                      <a16:creationId xmlns:a16="http://schemas.microsoft.com/office/drawing/2014/main" id="{8080B248-B1A2-4BA1-F98D-0D47FDCF78E1}"/>
                    </a:ext>
                  </a:extLst>
                </p:cNvPr>
                <p:cNvPicPr/>
                <p:nvPr/>
              </p:nvPicPr>
              <p:blipFill>
                <a:blip r:embed="rId171"/>
                <a:stretch>
                  <a:fillRect/>
                </a:stretch>
              </p:blipFill>
              <p:spPr>
                <a:xfrm>
                  <a:off x="3167791" y="301188"/>
                  <a:ext cx="46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5" name="Ink 94">
                  <a:extLst>
                    <a:ext uri="{FF2B5EF4-FFF2-40B4-BE49-F238E27FC236}">
                      <a16:creationId xmlns:a16="http://schemas.microsoft.com/office/drawing/2014/main" id="{AB044804-DEDF-11CA-09F8-394101817A0A}"/>
                    </a:ext>
                  </a:extLst>
                </p14:cNvPr>
                <p14:cNvContentPartPr/>
                <p14:nvPr/>
              </p14:nvContentPartPr>
              <p14:xfrm>
                <a:off x="3137911" y="138468"/>
                <a:ext cx="308880" cy="315000"/>
              </p14:xfrm>
            </p:contentPart>
          </mc:Choice>
          <mc:Fallback xmlns="">
            <p:pic>
              <p:nvPicPr>
                <p:cNvPr id="95" name="Ink 94">
                  <a:extLst>
                    <a:ext uri="{FF2B5EF4-FFF2-40B4-BE49-F238E27FC236}">
                      <a16:creationId xmlns:a16="http://schemas.microsoft.com/office/drawing/2014/main" id="{AB044804-DEDF-11CA-09F8-394101817A0A}"/>
                    </a:ext>
                  </a:extLst>
                </p:cNvPr>
                <p:cNvPicPr/>
                <p:nvPr/>
              </p:nvPicPr>
              <p:blipFill>
                <a:blip r:embed="rId173"/>
                <a:stretch>
                  <a:fillRect/>
                </a:stretch>
              </p:blipFill>
              <p:spPr>
                <a:xfrm>
                  <a:off x="3128911" y="129468"/>
                  <a:ext cx="3265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6" name="Ink 95">
                  <a:extLst>
                    <a:ext uri="{FF2B5EF4-FFF2-40B4-BE49-F238E27FC236}">
                      <a16:creationId xmlns:a16="http://schemas.microsoft.com/office/drawing/2014/main" id="{B7D6D926-7C83-448E-6D52-36C33DF83801}"/>
                    </a:ext>
                  </a:extLst>
                </p14:cNvPr>
                <p14:cNvContentPartPr/>
                <p14:nvPr/>
              </p14:nvContentPartPr>
              <p14:xfrm>
                <a:off x="3473791" y="360588"/>
                <a:ext cx="162000" cy="277920"/>
              </p14:xfrm>
            </p:contentPart>
          </mc:Choice>
          <mc:Fallback xmlns="">
            <p:pic>
              <p:nvPicPr>
                <p:cNvPr id="96" name="Ink 95">
                  <a:extLst>
                    <a:ext uri="{FF2B5EF4-FFF2-40B4-BE49-F238E27FC236}">
                      <a16:creationId xmlns:a16="http://schemas.microsoft.com/office/drawing/2014/main" id="{B7D6D926-7C83-448E-6D52-36C33DF83801}"/>
                    </a:ext>
                  </a:extLst>
                </p:cNvPr>
                <p:cNvPicPr/>
                <p:nvPr/>
              </p:nvPicPr>
              <p:blipFill>
                <a:blip r:embed="rId175"/>
                <a:stretch>
                  <a:fillRect/>
                </a:stretch>
              </p:blipFill>
              <p:spPr>
                <a:xfrm>
                  <a:off x="3465151" y="351948"/>
                  <a:ext cx="179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7" name="Ink 96">
                  <a:extLst>
                    <a:ext uri="{FF2B5EF4-FFF2-40B4-BE49-F238E27FC236}">
                      <a16:creationId xmlns:a16="http://schemas.microsoft.com/office/drawing/2014/main" id="{6F9D8A53-2607-7C1B-01ED-6132D1666BEA}"/>
                    </a:ext>
                  </a:extLst>
                </p14:cNvPr>
                <p14:cNvContentPartPr/>
                <p14:nvPr/>
              </p14:nvContentPartPr>
              <p14:xfrm>
                <a:off x="3738391" y="314148"/>
                <a:ext cx="181440" cy="325440"/>
              </p14:xfrm>
            </p:contentPart>
          </mc:Choice>
          <mc:Fallback xmlns="">
            <p:pic>
              <p:nvPicPr>
                <p:cNvPr id="97" name="Ink 96">
                  <a:extLst>
                    <a:ext uri="{FF2B5EF4-FFF2-40B4-BE49-F238E27FC236}">
                      <a16:creationId xmlns:a16="http://schemas.microsoft.com/office/drawing/2014/main" id="{6F9D8A53-2607-7C1B-01ED-6132D1666BEA}"/>
                    </a:ext>
                  </a:extLst>
                </p:cNvPr>
                <p:cNvPicPr/>
                <p:nvPr/>
              </p:nvPicPr>
              <p:blipFill>
                <a:blip r:embed="rId177"/>
                <a:stretch>
                  <a:fillRect/>
                </a:stretch>
              </p:blipFill>
              <p:spPr>
                <a:xfrm>
                  <a:off x="3729391" y="305508"/>
                  <a:ext cx="1990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8" name="Ink 97">
                  <a:extLst>
                    <a:ext uri="{FF2B5EF4-FFF2-40B4-BE49-F238E27FC236}">
                      <a16:creationId xmlns:a16="http://schemas.microsoft.com/office/drawing/2014/main" id="{EC15BD41-3EB0-A29B-E79E-F3C9BD9FAF0A}"/>
                    </a:ext>
                  </a:extLst>
                </p14:cNvPr>
                <p14:cNvContentPartPr/>
                <p14:nvPr/>
              </p14:nvContentPartPr>
              <p14:xfrm>
                <a:off x="4026751" y="255828"/>
                <a:ext cx="164880" cy="343440"/>
              </p14:xfrm>
            </p:contentPart>
          </mc:Choice>
          <mc:Fallback xmlns="">
            <p:pic>
              <p:nvPicPr>
                <p:cNvPr id="98" name="Ink 97">
                  <a:extLst>
                    <a:ext uri="{FF2B5EF4-FFF2-40B4-BE49-F238E27FC236}">
                      <a16:creationId xmlns:a16="http://schemas.microsoft.com/office/drawing/2014/main" id="{EC15BD41-3EB0-A29B-E79E-F3C9BD9FAF0A}"/>
                    </a:ext>
                  </a:extLst>
                </p:cNvPr>
                <p:cNvPicPr/>
                <p:nvPr/>
              </p:nvPicPr>
              <p:blipFill>
                <a:blip r:embed="rId179"/>
                <a:stretch>
                  <a:fillRect/>
                </a:stretch>
              </p:blipFill>
              <p:spPr>
                <a:xfrm>
                  <a:off x="4017751" y="247188"/>
                  <a:ext cx="1825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Ink 100">
                  <a:extLst>
                    <a:ext uri="{FF2B5EF4-FFF2-40B4-BE49-F238E27FC236}">
                      <a16:creationId xmlns:a16="http://schemas.microsoft.com/office/drawing/2014/main" id="{96F607F1-A61D-29E1-7D6C-954D7B32D36E}"/>
                    </a:ext>
                  </a:extLst>
                </p14:cNvPr>
                <p14:cNvContentPartPr/>
                <p14:nvPr/>
              </p14:nvContentPartPr>
              <p14:xfrm>
                <a:off x="2222431" y="1020108"/>
                <a:ext cx="29160" cy="343080"/>
              </p14:xfrm>
            </p:contentPart>
          </mc:Choice>
          <mc:Fallback xmlns="">
            <p:pic>
              <p:nvPicPr>
                <p:cNvPr id="101" name="Ink 100">
                  <a:extLst>
                    <a:ext uri="{FF2B5EF4-FFF2-40B4-BE49-F238E27FC236}">
                      <a16:creationId xmlns:a16="http://schemas.microsoft.com/office/drawing/2014/main" id="{96F607F1-A61D-29E1-7D6C-954D7B32D36E}"/>
                    </a:ext>
                  </a:extLst>
                </p:cNvPr>
                <p:cNvPicPr/>
                <p:nvPr/>
              </p:nvPicPr>
              <p:blipFill>
                <a:blip r:embed="rId181"/>
                <a:stretch>
                  <a:fillRect/>
                </a:stretch>
              </p:blipFill>
              <p:spPr>
                <a:xfrm>
                  <a:off x="2213431" y="1011468"/>
                  <a:ext cx="468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6DE07F6D-0A33-197F-463E-342E6D449F22}"/>
                    </a:ext>
                  </a:extLst>
                </p14:cNvPr>
                <p14:cNvContentPartPr/>
                <p14:nvPr/>
              </p14:nvContentPartPr>
              <p14:xfrm>
                <a:off x="2048191" y="868908"/>
                <a:ext cx="459360" cy="312480"/>
              </p14:xfrm>
            </p:contentPart>
          </mc:Choice>
          <mc:Fallback xmlns="">
            <p:pic>
              <p:nvPicPr>
                <p:cNvPr id="102" name="Ink 101">
                  <a:extLst>
                    <a:ext uri="{FF2B5EF4-FFF2-40B4-BE49-F238E27FC236}">
                      <a16:creationId xmlns:a16="http://schemas.microsoft.com/office/drawing/2014/main" id="{6DE07F6D-0A33-197F-463E-342E6D449F22}"/>
                    </a:ext>
                  </a:extLst>
                </p:cNvPr>
                <p:cNvPicPr/>
                <p:nvPr/>
              </p:nvPicPr>
              <p:blipFill>
                <a:blip r:embed="rId183"/>
                <a:stretch>
                  <a:fillRect/>
                </a:stretch>
              </p:blipFill>
              <p:spPr>
                <a:xfrm>
                  <a:off x="2039551" y="860268"/>
                  <a:ext cx="4770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871AB858-6681-5CD2-40ED-C4A88B8D2098}"/>
                    </a:ext>
                  </a:extLst>
                </p14:cNvPr>
                <p14:cNvContentPartPr/>
                <p14:nvPr/>
              </p14:nvContentPartPr>
              <p14:xfrm>
                <a:off x="2555791" y="1165188"/>
                <a:ext cx="196560" cy="211320"/>
              </p14:xfrm>
            </p:contentPart>
          </mc:Choice>
          <mc:Fallback xmlns="">
            <p:pic>
              <p:nvPicPr>
                <p:cNvPr id="103" name="Ink 102">
                  <a:extLst>
                    <a:ext uri="{FF2B5EF4-FFF2-40B4-BE49-F238E27FC236}">
                      <a16:creationId xmlns:a16="http://schemas.microsoft.com/office/drawing/2014/main" id="{871AB858-6681-5CD2-40ED-C4A88B8D2098}"/>
                    </a:ext>
                  </a:extLst>
                </p:cNvPr>
                <p:cNvPicPr/>
                <p:nvPr/>
              </p:nvPicPr>
              <p:blipFill>
                <a:blip r:embed="rId185"/>
                <a:stretch>
                  <a:fillRect/>
                </a:stretch>
              </p:blipFill>
              <p:spPr>
                <a:xfrm>
                  <a:off x="2547151" y="1156548"/>
                  <a:ext cx="2142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C9B10558-E6D7-E3F1-36AF-4A2111474493}"/>
                    </a:ext>
                  </a:extLst>
                </p14:cNvPr>
                <p14:cNvContentPartPr/>
                <p14:nvPr/>
              </p14:nvContentPartPr>
              <p14:xfrm>
                <a:off x="2832271" y="1091028"/>
                <a:ext cx="174600" cy="234360"/>
              </p14:xfrm>
            </p:contentPart>
          </mc:Choice>
          <mc:Fallback xmlns="">
            <p:pic>
              <p:nvPicPr>
                <p:cNvPr id="104" name="Ink 103">
                  <a:extLst>
                    <a:ext uri="{FF2B5EF4-FFF2-40B4-BE49-F238E27FC236}">
                      <a16:creationId xmlns:a16="http://schemas.microsoft.com/office/drawing/2014/main" id="{C9B10558-E6D7-E3F1-36AF-4A2111474493}"/>
                    </a:ext>
                  </a:extLst>
                </p:cNvPr>
                <p:cNvPicPr/>
                <p:nvPr/>
              </p:nvPicPr>
              <p:blipFill>
                <a:blip r:embed="rId187"/>
                <a:stretch>
                  <a:fillRect/>
                </a:stretch>
              </p:blipFill>
              <p:spPr>
                <a:xfrm>
                  <a:off x="2823631" y="1082388"/>
                  <a:ext cx="1922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08FF641F-0F8C-D265-3E14-1EAD03EE0C1B}"/>
                    </a:ext>
                  </a:extLst>
                </p14:cNvPr>
                <p14:cNvContentPartPr/>
                <p14:nvPr/>
              </p14:nvContentPartPr>
              <p14:xfrm>
                <a:off x="3210631" y="1246188"/>
                <a:ext cx="14760" cy="85680"/>
              </p14:xfrm>
            </p:contentPart>
          </mc:Choice>
          <mc:Fallback xmlns="">
            <p:pic>
              <p:nvPicPr>
                <p:cNvPr id="105" name="Ink 104">
                  <a:extLst>
                    <a:ext uri="{FF2B5EF4-FFF2-40B4-BE49-F238E27FC236}">
                      <a16:creationId xmlns:a16="http://schemas.microsoft.com/office/drawing/2014/main" id="{08FF641F-0F8C-D265-3E14-1EAD03EE0C1B}"/>
                    </a:ext>
                  </a:extLst>
                </p:cNvPr>
                <p:cNvPicPr/>
                <p:nvPr/>
              </p:nvPicPr>
              <p:blipFill>
                <a:blip r:embed="rId189"/>
                <a:stretch>
                  <a:fillRect/>
                </a:stretch>
              </p:blipFill>
              <p:spPr>
                <a:xfrm>
                  <a:off x="3201631" y="1237188"/>
                  <a:ext cx="324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5B5CFBD8-888B-A0C6-3A09-4F116D014410}"/>
                    </a:ext>
                  </a:extLst>
                </p14:cNvPr>
                <p14:cNvContentPartPr/>
                <p14:nvPr/>
              </p14:nvContentPartPr>
              <p14:xfrm>
                <a:off x="3608431" y="956028"/>
                <a:ext cx="38160" cy="258840"/>
              </p14:xfrm>
            </p:contentPart>
          </mc:Choice>
          <mc:Fallback xmlns="">
            <p:pic>
              <p:nvPicPr>
                <p:cNvPr id="106" name="Ink 105">
                  <a:extLst>
                    <a:ext uri="{FF2B5EF4-FFF2-40B4-BE49-F238E27FC236}">
                      <a16:creationId xmlns:a16="http://schemas.microsoft.com/office/drawing/2014/main" id="{5B5CFBD8-888B-A0C6-3A09-4F116D014410}"/>
                    </a:ext>
                  </a:extLst>
                </p:cNvPr>
                <p:cNvPicPr/>
                <p:nvPr/>
              </p:nvPicPr>
              <p:blipFill>
                <a:blip r:embed="rId191"/>
                <a:stretch>
                  <a:fillRect/>
                </a:stretch>
              </p:blipFill>
              <p:spPr>
                <a:xfrm>
                  <a:off x="3599431" y="947388"/>
                  <a:ext cx="55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7" name="Ink 106">
                  <a:extLst>
                    <a:ext uri="{FF2B5EF4-FFF2-40B4-BE49-F238E27FC236}">
                      <a16:creationId xmlns:a16="http://schemas.microsoft.com/office/drawing/2014/main" id="{654E6327-56E0-8174-15A1-AE3A00FB1D02}"/>
                    </a:ext>
                  </a:extLst>
                </p14:cNvPr>
                <p14:cNvContentPartPr/>
                <p14:nvPr/>
              </p14:nvContentPartPr>
              <p14:xfrm>
                <a:off x="3309631" y="880428"/>
                <a:ext cx="567360" cy="332640"/>
              </p14:xfrm>
            </p:contentPart>
          </mc:Choice>
          <mc:Fallback xmlns="">
            <p:pic>
              <p:nvPicPr>
                <p:cNvPr id="107" name="Ink 106">
                  <a:extLst>
                    <a:ext uri="{FF2B5EF4-FFF2-40B4-BE49-F238E27FC236}">
                      <a16:creationId xmlns:a16="http://schemas.microsoft.com/office/drawing/2014/main" id="{654E6327-56E0-8174-15A1-AE3A00FB1D02}"/>
                    </a:ext>
                  </a:extLst>
                </p:cNvPr>
                <p:cNvPicPr/>
                <p:nvPr/>
              </p:nvPicPr>
              <p:blipFill>
                <a:blip r:embed="rId193"/>
                <a:stretch>
                  <a:fillRect/>
                </a:stretch>
              </p:blipFill>
              <p:spPr>
                <a:xfrm>
                  <a:off x="3300631" y="871428"/>
                  <a:ext cx="5850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Ink 107">
                  <a:extLst>
                    <a:ext uri="{FF2B5EF4-FFF2-40B4-BE49-F238E27FC236}">
                      <a16:creationId xmlns:a16="http://schemas.microsoft.com/office/drawing/2014/main" id="{1C919A88-3AF6-0E21-234C-98BEEC2A108B}"/>
                    </a:ext>
                  </a:extLst>
                </p14:cNvPr>
                <p14:cNvContentPartPr/>
                <p14:nvPr/>
              </p14:nvContentPartPr>
              <p14:xfrm>
                <a:off x="3962671" y="959628"/>
                <a:ext cx="137520" cy="223920"/>
              </p14:xfrm>
            </p:contentPart>
          </mc:Choice>
          <mc:Fallback xmlns="">
            <p:pic>
              <p:nvPicPr>
                <p:cNvPr id="108" name="Ink 107">
                  <a:extLst>
                    <a:ext uri="{FF2B5EF4-FFF2-40B4-BE49-F238E27FC236}">
                      <a16:creationId xmlns:a16="http://schemas.microsoft.com/office/drawing/2014/main" id="{1C919A88-3AF6-0E21-234C-98BEEC2A108B}"/>
                    </a:ext>
                  </a:extLst>
                </p:cNvPr>
                <p:cNvPicPr/>
                <p:nvPr/>
              </p:nvPicPr>
              <p:blipFill>
                <a:blip r:embed="rId195"/>
                <a:stretch>
                  <a:fillRect/>
                </a:stretch>
              </p:blipFill>
              <p:spPr>
                <a:xfrm>
                  <a:off x="3953671" y="950628"/>
                  <a:ext cx="155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Ink 108">
                  <a:extLst>
                    <a:ext uri="{FF2B5EF4-FFF2-40B4-BE49-F238E27FC236}">
                      <a16:creationId xmlns:a16="http://schemas.microsoft.com/office/drawing/2014/main" id="{EFF1A55B-8317-F850-E813-8FD3B677F8CB}"/>
                    </a:ext>
                  </a:extLst>
                </p14:cNvPr>
                <p14:cNvContentPartPr/>
                <p14:nvPr/>
              </p14:nvContentPartPr>
              <p14:xfrm>
                <a:off x="3994351" y="1070868"/>
                <a:ext cx="46800" cy="11160"/>
              </p14:xfrm>
            </p:contentPart>
          </mc:Choice>
          <mc:Fallback xmlns="">
            <p:pic>
              <p:nvPicPr>
                <p:cNvPr id="109" name="Ink 108">
                  <a:extLst>
                    <a:ext uri="{FF2B5EF4-FFF2-40B4-BE49-F238E27FC236}">
                      <a16:creationId xmlns:a16="http://schemas.microsoft.com/office/drawing/2014/main" id="{EFF1A55B-8317-F850-E813-8FD3B677F8CB}"/>
                    </a:ext>
                  </a:extLst>
                </p:cNvPr>
                <p:cNvPicPr/>
                <p:nvPr/>
              </p:nvPicPr>
              <p:blipFill>
                <a:blip r:embed="rId197"/>
                <a:stretch>
                  <a:fillRect/>
                </a:stretch>
              </p:blipFill>
              <p:spPr>
                <a:xfrm>
                  <a:off x="3985711" y="1062228"/>
                  <a:ext cx="64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Ink 109">
                  <a:extLst>
                    <a:ext uri="{FF2B5EF4-FFF2-40B4-BE49-F238E27FC236}">
                      <a16:creationId xmlns:a16="http://schemas.microsoft.com/office/drawing/2014/main" id="{E06B8CEE-ED39-8C45-FC35-D6A0E392B6F7}"/>
                    </a:ext>
                  </a:extLst>
                </p14:cNvPr>
                <p14:cNvContentPartPr/>
                <p14:nvPr/>
              </p14:nvContentPartPr>
              <p14:xfrm>
                <a:off x="4176511" y="981228"/>
                <a:ext cx="101160" cy="179280"/>
              </p14:xfrm>
            </p:contentPart>
          </mc:Choice>
          <mc:Fallback xmlns="">
            <p:pic>
              <p:nvPicPr>
                <p:cNvPr id="110" name="Ink 109">
                  <a:extLst>
                    <a:ext uri="{FF2B5EF4-FFF2-40B4-BE49-F238E27FC236}">
                      <a16:creationId xmlns:a16="http://schemas.microsoft.com/office/drawing/2014/main" id="{E06B8CEE-ED39-8C45-FC35-D6A0E392B6F7}"/>
                    </a:ext>
                  </a:extLst>
                </p:cNvPr>
                <p:cNvPicPr/>
                <p:nvPr/>
              </p:nvPicPr>
              <p:blipFill>
                <a:blip r:embed="rId199"/>
                <a:stretch>
                  <a:fillRect/>
                </a:stretch>
              </p:blipFill>
              <p:spPr>
                <a:xfrm>
                  <a:off x="4167511" y="972228"/>
                  <a:ext cx="118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Ink 110">
                  <a:extLst>
                    <a:ext uri="{FF2B5EF4-FFF2-40B4-BE49-F238E27FC236}">
                      <a16:creationId xmlns:a16="http://schemas.microsoft.com/office/drawing/2014/main" id="{80021484-DE38-2327-07D8-6577CEF82EFF}"/>
                    </a:ext>
                  </a:extLst>
                </p14:cNvPr>
                <p14:cNvContentPartPr/>
                <p14:nvPr/>
              </p14:nvContentPartPr>
              <p14:xfrm>
                <a:off x="4346071" y="892668"/>
                <a:ext cx="228960" cy="247680"/>
              </p14:xfrm>
            </p:contentPart>
          </mc:Choice>
          <mc:Fallback xmlns="">
            <p:pic>
              <p:nvPicPr>
                <p:cNvPr id="111" name="Ink 110">
                  <a:extLst>
                    <a:ext uri="{FF2B5EF4-FFF2-40B4-BE49-F238E27FC236}">
                      <a16:creationId xmlns:a16="http://schemas.microsoft.com/office/drawing/2014/main" id="{80021484-DE38-2327-07D8-6577CEF82EFF}"/>
                    </a:ext>
                  </a:extLst>
                </p:cNvPr>
                <p:cNvPicPr/>
                <p:nvPr/>
              </p:nvPicPr>
              <p:blipFill>
                <a:blip r:embed="rId201"/>
                <a:stretch>
                  <a:fillRect/>
                </a:stretch>
              </p:blipFill>
              <p:spPr>
                <a:xfrm>
                  <a:off x="4337071" y="883668"/>
                  <a:ext cx="246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2" name="Ink 111">
                  <a:extLst>
                    <a:ext uri="{FF2B5EF4-FFF2-40B4-BE49-F238E27FC236}">
                      <a16:creationId xmlns:a16="http://schemas.microsoft.com/office/drawing/2014/main" id="{81EC88E8-14AC-8E7C-B728-C5765E676815}"/>
                    </a:ext>
                  </a:extLst>
                </p14:cNvPr>
                <p14:cNvContentPartPr/>
                <p14:nvPr/>
              </p14:nvContentPartPr>
              <p14:xfrm>
                <a:off x="4574311" y="885108"/>
                <a:ext cx="118080" cy="234000"/>
              </p14:xfrm>
            </p:contentPart>
          </mc:Choice>
          <mc:Fallback xmlns="">
            <p:pic>
              <p:nvPicPr>
                <p:cNvPr id="112" name="Ink 111">
                  <a:extLst>
                    <a:ext uri="{FF2B5EF4-FFF2-40B4-BE49-F238E27FC236}">
                      <a16:creationId xmlns:a16="http://schemas.microsoft.com/office/drawing/2014/main" id="{81EC88E8-14AC-8E7C-B728-C5765E676815}"/>
                    </a:ext>
                  </a:extLst>
                </p:cNvPr>
                <p:cNvPicPr/>
                <p:nvPr/>
              </p:nvPicPr>
              <p:blipFill>
                <a:blip r:embed="rId203"/>
                <a:stretch>
                  <a:fillRect/>
                </a:stretch>
              </p:blipFill>
              <p:spPr>
                <a:xfrm>
                  <a:off x="4565311" y="876108"/>
                  <a:ext cx="1357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3" name="Ink 112">
                  <a:extLst>
                    <a:ext uri="{FF2B5EF4-FFF2-40B4-BE49-F238E27FC236}">
                      <a16:creationId xmlns:a16="http://schemas.microsoft.com/office/drawing/2014/main" id="{2DFC63F7-765E-1F78-5F4A-16439D82E0F3}"/>
                    </a:ext>
                  </a:extLst>
                </p14:cNvPr>
                <p14:cNvContentPartPr/>
                <p14:nvPr/>
              </p14:nvContentPartPr>
              <p14:xfrm>
                <a:off x="4613911" y="991308"/>
                <a:ext cx="127080" cy="11520"/>
              </p14:xfrm>
            </p:contentPart>
          </mc:Choice>
          <mc:Fallback xmlns="">
            <p:pic>
              <p:nvPicPr>
                <p:cNvPr id="113" name="Ink 112">
                  <a:extLst>
                    <a:ext uri="{FF2B5EF4-FFF2-40B4-BE49-F238E27FC236}">
                      <a16:creationId xmlns:a16="http://schemas.microsoft.com/office/drawing/2014/main" id="{2DFC63F7-765E-1F78-5F4A-16439D82E0F3}"/>
                    </a:ext>
                  </a:extLst>
                </p:cNvPr>
                <p:cNvPicPr/>
                <p:nvPr/>
              </p:nvPicPr>
              <p:blipFill>
                <a:blip r:embed="rId205"/>
                <a:stretch>
                  <a:fillRect/>
                </a:stretch>
              </p:blipFill>
              <p:spPr>
                <a:xfrm>
                  <a:off x="4604911" y="982668"/>
                  <a:ext cx="144720" cy="29160"/>
                </a:xfrm>
                <a:prstGeom prst="rect">
                  <a:avLst/>
                </a:prstGeom>
              </p:spPr>
            </p:pic>
          </mc:Fallback>
        </mc:AlternateContent>
      </p:grpSp>
      <p:grpSp>
        <p:nvGrpSpPr>
          <p:cNvPr id="127" name="Group 126">
            <a:extLst>
              <a:ext uri="{FF2B5EF4-FFF2-40B4-BE49-F238E27FC236}">
                <a16:creationId xmlns:a16="http://schemas.microsoft.com/office/drawing/2014/main" id="{952F2F0E-3053-9FEB-C32C-01EDD28FFC0F}"/>
              </a:ext>
            </a:extLst>
          </p:cNvPr>
          <p:cNvGrpSpPr/>
          <p:nvPr/>
        </p:nvGrpSpPr>
        <p:grpSpPr>
          <a:xfrm>
            <a:off x="440071" y="3600228"/>
            <a:ext cx="4210920" cy="1292400"/>
            <a:chOff x="440071" y="3600228"/>
            <a:chExt cx="4210920" cy="1292400"/>
          </a:xfrm>
        </p:grpSpPr>
        <mc:AlternateContent xmlns:mc="http://schemas.openxmlformats.org/markup-compatibility/2006" xmlns:p14="http://schemas.microsoft.com/office/powerpoint/2010/main">
          <mc:Choice Requires="p14">
            <p:contentPart p14:bwMode="auto" r:id="rId206">
              <p14:nvContentPartPr>
                <p14:cNvPr id="115" name="Ink 114">
                  <a:extLst>
                    <a:ext uri="{FF2B5EF4-FFF2-40B4-BE49-F238E27FC236}">
                      <a16:creationId xmlns:a16="http://schemas.microsoft.com/office/drawing/2014/main" id="{861D7F4A-585A-406A-BCF0-0DE72F5BEC7F}"/>
                    </a:ext>
                  </a:extLst>
                </p14:cNvPr>
                <p14:cNvContentPartPr/>
                <p14:nvPr/>
              </p14:nvContentPartPr>
              <p14:xfrm>
                <a:off x="440071" y="4046628"/>
                <a:ext cx="906120" cy="846000"/>
              </p14:xfrm>
            </p:contentPart>
          </mc:Choice>
          <mc:Fallback xmlns="">
            <p:pic>
              <p:nvPicPr>
                <p:cNvPr id="115" name="Ink 114">
                  <a:extLst>
                    <a:ext uri="{FF2B5EF4-FFF2-40B4-BE49-F238E27FC236}">
                      <a16:creationId xmlns:a16="http://schemas.microsoft.com/office/drawing/2014/main" id="{861D7F4A-585A-406A-BCF0-0DE72F5BEC7F}"/>
                    </a:ext>
                  </a:extLst>
                </p:cNvPr>
                <p:cNvPicPr/>
                <p:nvPr/>
              </p:nvPicPr>
              <p:blipFill>
                <a:blip r:embed="rId207"/>
                <a:stretch>
                  <a:fillRect/>
                </a:stretch>
              </p:blipFill>
              <p:spPr>
                <a:xfrm>
                  <a:off x="431431" y="4037988"/>
                  <a:ext cx="923760" cy="863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6" name="Ink 115">
                  <a:extLst>
                    <a:ext uri="{FF2B5EF4-FFF2-40B4-BE49-F238E27FC236}">
                      <a16:creationId xmlns:a16="http://schemas.microsoft.com/office/drawing/2014/main" id="{AC463E1F-F4CA-3ED7-13F7-B8862CD4B9AC}"/>
                    </a:ext>
                  </a:extLst>
                </p14:cNvPr>
                <p14:cNvContentPartPr/>
                <p14:nvPr/>
              </p14:nvContentPartPr>
              <p14:xfrm>
                <a:off x="1309471" y="4132668"/>
                <a:ext cx="7920" cy="26640"/>
              </p14:xfrm>
            </p:contentPart>
          </mc:Choice>
          <mc:Fallback xmlns="">
            <p:pic>
              <p:nvPicPr>
                <p:cNvPr id="116" name="Ink 115">
                  <a:extLst>
                    <a:ext uri="{FF2B5EF4-FFF2-40B4-BE49-F238E27FC236}">
                      <a16:creationId xmlns:a16="http://schemas.microsoft.com/office/drawing/2014/main" id="{AC463E1F-F4CA-3ED7-13F7-B8862CD4B9AC}"/>
                    </a:ext>
                  </a:extLst>
                </p:cNvPr>
                <p:cNvPicPr/>
                <p:nvPr/>
              </p:nvPicPr>
              <p:blipFill>
                <a:blip r:embed="rId209"/>
                <a:stretch>
                  <a:fillRect/>
                </a:stretch>
              </p:blipFill>
              <p:spPr>
                <a:xfrm>
                  <a:off x="1300831" y="4124028"/>
                  <a:ext cx="25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 name="Ink 116">
                  <a:extLst>
                    <a:ext uri="{FF2B5EF4-FFF2-40B4-BE49-F238E27FC236}">
                      <a16:creationId xmlns:a16="http://schemas.microsoft.com/office/drawing/2014/main" id="{4230B115-C15E-4FB3-8136-286C08BF5E87}"/>
                    </a:ext>
                  </a:extLst>
                </p14:cNvPr>
                <p14:cNvContentPartPr/>
                <p14:nvPr/>
              </p14:nvContentPartPr>
              <p14:xfrm>
                <a:off x="1405231" y="4123668"/>
                <a:ext cx="551160" cy="456480"/>
              </p14:xfrm>
            </p:contentPart>
          </mc:Choice>
          <mc:Fallback xmlns="">
            <p:pic>
              <p:nvPicPr>
                <p:cNvPr id="117" name="Ink 116">
                  <a:extLst>
                    <a:ext uri="{FF2B5EF4-FFF2-40B4-BE49-F238E27FC236}">
                      <a16:creationId xmlns:a16="http://schemas.microsoft.com/office/drawing/2014/main" id="{4230B115-C15E-4FB3-8136-286C08BF5E87}"/>
                    </a:ext>
                  </a:extLst>
                </p:cNvPr>
                <p:cNvPicPr/>
                <p:nvPr/>
              </p:nvPicPr>
              <p:blipFill>
                <a:blip r:embed="rId211"/>
                <a:stretch>
                  <a:fillRect/>
                </a:stretch>
              </p:blipFill>
              <p:spPr>
                <a:xfrm>
                  <a:off x="1396591" y="4114668"/>
                  <a:ext cx="5688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 name="Ink 117">
                  <a:extLst>
                    <a:ext uri="{FF2B5EF4-FFF2-40B4-BE49-F238E27FC236}">
                      <a16:creationId xmlns:a16="http://schemas.microsoft.com/office/drawing/2014/main" id="{737E01A5-6D35-CFC2-6A89-175F7670606D}"/>
                    </a:ext>
                  </a:extLst>
                </p14:cNvPr>
                <p14:cNvContentPartPr/>
                <p14:nvPr/>
              </p14:nvContentPartPr>
              <p14:xfrm>
                <a:off x="1803031" y="4261188"/>
                <a:ext cx="412920" cy="84960"/>
              </p14:xfrm>
            </p:contentPart>
          </mc:Choice>
          <mc:Fallback xmlns="">
            <p:pic>
              <p:nvPicPr>
                <p:cNvPr id="118" name="Ink 117">
                  <a:extLst>
                    <a:ext uri="{FF2B5EF4-FFF2-40B4-BE49-F238E27FC236}">
                      <a16:creationId xmlns:a16="http://schemas.microsoft.com/office/drawing/2014/main" id="{737E01A5-6D35-CFC2-6A89-175F7670606D}"/>
                    </a:ext>
                  </a:extLst>
                </p:cNvPr>
                <p:cNvPicPr/>
                <p:nvPr/>
              </p:nvPicPr>
              <p:blipFill>
                <a:blip r:embed="rId213"/>
                <a:stretch>
                  <a:fillRect/>
                </a:stretch>
              </p:blipFill>
              <p:spPr>
                <a:xfrm>
                  <a:off x="1794031" y="4252188"/>
                  <a:ext cx="4305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Ink 118">
                  <a:extLst>
                    <a:ext uri="{FF2B5EF4-FFF2-40B4-BE49-F238E27FC236}">
                      <a16:creationId xmlns:a16="http://schemas.microsoft.com/office/drawing/2014/main" id="{DEED501E-6B68-64EF-ABF1-9DD1D73B31D3}"/>
                    </a:ext>
                  </a:extLst>
                </p14:cNvPr>
                <p14:cNvContentPartPr/>
                <p14:nvPr/>
              </p14:nvContentPartPr>
              <p14:xfrm>
                <a:off x="2347351" y="3699228"/>
                <a:ext cx="285120" cy="781560"/>
              </p14:xfrm>
            </p:contentPart>
          </mc:Choice>
          <mc:Fallback xmlns="">
            <p:pic>
              <p:nvPicPr>
                <p:cNvPr id="119" name="Ink 118">
                  <a:extLst>
                    <a:ext uri="{FF2B5EF4-FFF2-40B4-BE49-F238E27FC236}">
                      <a16:creationId xmlns:a16="http://schemas.microsoft.com/office/drawing/2014/main" id="{DEED501E-6B68-64EF-ABF1-9DD1D73B31D3}"/>
                    </a:ext>
                  </a:extLst>
                </p:cNvPr>
                <p:cNvPicPr/>
                <p:nvPr/>
              </p:nvPicPr>
              <p:blipFill>
                <a:blip r:embed="rId215"/>
                <a:stretch>
                  <a:fillRect/>
                </a:stretch>
              </p:blipFill>
              <p:spPr>
                <a:xfrm>
                  <a:off x="2338711" y="3690228"/>
                  <a:ext cx="302760"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Ink 119">
                  <a:extLst>
                    <a:ext uri="{FF2B5EF4-FFF2-40B4-BE49-F238E27FC236}">
                      <a16:creationId xmlns:a16="http://schemas.microsoft.com/office/drawing/2014/main" id="{A75D6D06-B01F-0A73-F1BB-B8BD3E8EC114}"/>
                    </a:ext>
                  </a:extLst>
                </p14:cNvPr>
                <p14:cNvContentPartPr/>
                <p14:nvPr/>
              </p14:nvContentPartPr>
              <p14:xfrm>
                <a:off x="2624911" y="4148148"/>
                <a:ext cx="128160" cy="158760"/>
              </p14:xfrm>
            </p:contentPart>
          </mc:Choice>
          <mc:Fallback xmlns="">
            <p:pic>
              <p:nvPicPr>
                <p:cNvPr id="120" name="Ink 119">
                  <a:extLst>
                    <a:ext uri="{FF2B5EF4-FFF2-40B4-BE49-F238E27FC236}">
                      <a16:creationId xmlns:a16="http://schemas.microsoft.com/office/drawing/2014/main" id="{A75D6D06-B01F-0A73-F1BB-B8BD3E8EC114}"/>
                    </a:ext>
                  </a:extLst>
                </p:cNvPr>
                <p:cNvPicPr/>
                <p:nvPr/>
              </p:nvPicPr>
              <p:blipFill>
                <a:blip r:embed="rId217"/>
                <a:stretch>
                  <a:fillRect/>
                </a:stretch>
              </p:blipFill>
              <p:spPr>
                <a:xfrm>
                  <a:off x="2615911" y="4139508"/>
                  <a:ext cx="145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Ink 120">
                  <a:extLst>
                    <a:ext uri="{FF2B5EF4-FFF2-40B4-BE49-F238E27FC236}">
                      <a16:creationId xmlns:a16="http://schemas.microsoft.com/office/drawing/2014/main" id="{C6E5785B-B3ED-8A56-B0B3-89A64B62EBEA}"/>
                    </a:ext>
                  </a:extLst>
                </p14:cNvPr>
                <p14:cNvContentPartPr/>
                <p14:nvPr/>
              </p14:nvContentPartPr>
              <p14:xfrm>
                <a:off x="2764591" y="4104948"/>
                <a:ext cx="128160" cy="180360"/>
              </p14:xfrm>
            </p:contentPart>
          </mc:Choice>
          <mc:Fallback xmlns="">
            <p:pic>
              <p:nvPicPr>
                <p:cNvPr id="121" name="Ink 120">
                  <a:extLst>
                    <a:ext uri="{FF2B5EF4-FFF2-40B4-BE49-F238E27FC236}">
                      <a16:creationId xmlns:a16="http://schemas.microsoft.com/office/drawing/2014/main" id="{C6E5785B-B3ED-8A56-B0B3-89A64B62EBEA}"/>
                    </a:ext>
                  </a:extLst>
                </p:cNvPr>
                <p:cNvPicPr/>
                <p:nvPr/>
              </p:nvPicPr>
              <p:blipFill>
                <a:blip r:embed="rId219"/>
                <a:stretch>
                  <a:fillRect/>
                </a:stretch>
              </p:blipFill>
              <p:spPr>
                <a:xfrm>
                  <a:off x="2755951" y="4096308"/>
                  <a:ext cx="145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Ink 121">
                  <a:extLst>
                    <a:ext uri="{FF2B5EF4-FFF2-40B4-BE49-F238E27FC236}">
                      <a16:creationId xmlns:a16="http://schemas.microsoft.com/office/drawing/2014/main" id="{AC236B9B-289C-97B8-6D61-BB4A043C84DD}"/>
                    </a:ext>
                  </a:extLst>
                </p14:cNvPr>
                <p14:cNvContentPartPr/>
                <p14:nvPr/>
              </p14:nvContentPartPr>
              <p14:xfrm>
                <a:off x="2981671" y="3959508"/>
                <a:ext cx="562320" cy="297720"/>
              </p14:xfrm>
            </p:contentPart>
          </mc:Choice>
          <mc:Fallback xmlns="">
            <p:pic>
              <p:nvPicPr>
                <p:cNvPr id="122" name="Ink 121">
                  <a:extLst>
                    <a:ext uri="{FF2B5EF4-FFF2-40B4-BE49-F238E27FC236}">
                      <a16:creationId xmlns:a16="http://schemas.microsoft.com/office/drawing/2014/main" id="{AC236B9B-289C-97B8-6D61-BB4A043C84DD}"/>
                    </a:ext>
                  </a:extLst>
                </p:cNvPr>
                <p:cNvPicPr/>
                <p:nvPr/>
              </p:nvPicPr>
              <p:blipFill>
                <a:blip r:embed="rId221"/>
                <a:stretch>
                  <a:fillRect/>
                </a:stretch>
              </p:blipFill>
              <p:spPr>
                <a:xfrm>
                  <a:off x="2972671" y="3950508"/>
                  <a:ext cx="5799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74C3CC43-AB6C-E068-B5C5-31C134508079}"/>
                    </a:ext>
                  </a:extLst>
                </p14:cNvPr>
                <p14:cNvContentPartPr/>
                <p14:nvPr/>
              </p14:nvContentPartPr>
              <p14:xfrm>
                <a:off x="3795271" y="3600228"/>
                <a:ext cx="312480" cy="536400"/>
              </p14:xfrm>
            </p:contentPart>
          </mc:Choice>
          <mc:Fallback xmlns="">
            <p:pic>
              <p:nvPicPr>
                <p:cNvPr id="123" name="Ink 122">
                  <a:extLst>
                    <a:ext uri="{FF2B5EF4-FFF2-40B4-BE49-F238E27FC236}">
                      <a16:creationId xmlns:a16="http://schemas.microsoft.com/office/drawing/2014/main" id="{74C3CC43-AB6C-E068-B5C5-31C134508079}"/>
                    </a:ext>
                  </a:extLst>
                </p:cNvPr>
                <p:cNvPicPr/>
                <p:nvPr/>
              </p:nvPicPr>
              <p:blipFill>
                <a:blip r:embed="rId223"/>
                <a:stretch>
                  <a:fillRect/>
                </a:stretch>
              </p:blipFill>
              <p:spPr>
                <a:xfrm>
                  <a:off x="3786271" y="3591588"/>
                  <a:ext cx="33012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9E0FA128-A2B9-61D2-189C-056F8B5D7093}"/>
                    </a:ext>
                  </a:extLst>
                </p14:cNvPr>
                <p14:cNvContentPartPr/>
                <p14:nvPr/>
              </p14:nvContentPartPr>
              <p14:xfrm>
                <a:off x="3831271" y="3914148"/>
                <a:ext cx="482760" cy="213120"/>
              </p14:xfrm>
            </p:contentPart>
          </mc:Choice>
          <mc:Fallback xmlns="">
            <p:pic>
              <p:nvPicPr>
                <p:cNvPr id="124" name="Ink 123">
                  <a:extLst>
                    <a:ext uri="{FF2B5EF4-FFF2-40B4-BE49-F238E27FC236}">
                      <a16:creationId xmlns:a16="http://schemas.microsoft.com/office/drawing/2014/main" id="{9E0FA128-A2B9-61D2-189C-056F8B5D7093}"/>
                    </a:ext>
                  </a:extLst>
                </p:cNvPr>
                <p:cNvPicPr/>
                <p:nvPr/>
              </p:nvPicPr>
              <p:blipFill>
                <a:blip r:embed="rId225"/>
                <a:stretch>
                  <a:fillRect/>
                </a:stretch>
              </p:blipFill>
              <p:spPr>
                <a:xfrm>
                  <a:off x="3822631" y="3905508"/>
                  <a:ext cx="5004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5" name="Ink 124">
                  <a:extLst>
                    <a:ext uri="{FF2B5EF4-FFF2-40B4-BE49-F238E27FC236}">
                      <a16:creationId xmlns:a16="http://schemas.microsoft.com/office/drawing/2014/main" id="{5E181D31-B407-3972-D56A-CA33DE302184}"/>
                    </a:ext>
                  </a:extLst>
                </p14:cNvPr>
                <p14:cNvContentPartPr/>
                <p14:nvPr/>
              </p14:nvContentPartPr>
              <p14:xfrm>
                <a:off x="4315831" y="3844668"/>
                <a:ext cx="90000" cy="226800"/>
              </p14:xfrm>
            </p:contentPart>
          </mc:Choice>
          <mc:Fallback xmlns="">
            <p:pic>
              <p:nvPicPr>
                <p:cNvPr id="125" name="Ink 124">
                  <a:extLst>
                    <a:ext uri="{FF2B5EF4-FFF2-40B4-BE49-F238E27FC236}">
                      <a16:creationId xmlns:a16="http://schemas.microsoft.com/office/drawing/2014/main" id="{5E181D31-B407-3972-D56A-CA33DE302184}"/>
                    </a:ext>
                  </a:extLst>
                </p:cNvPr>
                <p:cNvPicPr/>
                <p:nvPr/>
              </p:nvPicPr>
              <p:blipFill>
                <a:blip r:embed="rId227"/>
                <a:stretch>
                  <a:fillRect/>
                </a:stretch>
              </p:blipFill>
              <p:spPr>
                <a:xfrm>
                  <a:off x="4307191" y="3836028"/>
                  <a:ext cx="107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1D68E31D-153B-D1EA-5A60-9632A3CECF2F}"/>
                    </a:ext>
                  </a:extLst>
                </p14:cNvPr>
                <p14:cNvContentPartPr/>
                <p14:nvPr/>
              </p14:nvContentPartPr>
              <p14:xfrm>
                <a:off x="4581871" y="3974268"/>
                <a:ext cx="69120" cy="19440"/>
              </p14:xfrm>
            </p:contentPart>
          </mc:Choice>
          <mc:Fallback xmlns="">
            <p:pic>
              <p:nvPicPr>
                <p:cNvPr id="126" name="Ink 125">
                  <a:extLst>
                    <a:ext uri="{FF2B5EF4-FFF2-40B4-BE49-F238E27FC236}">
                      <a16:creationId xmlns:a16="http://schemas.microsoft.com/office/drawing/2014/main" id="{1D68E31D-153B-D1EA-5A60-9632A3CECF2F}"/>
                    </a:ext>
                  </a:extLst>
                </p:cNvPr>
                <p:cNvPicPr/>
                <p:nvPr/>
              </p:nvPicPr>
              <p:blipFill>
                <a:blip r:embed="rId229"/>
                <a:stretch>
                  <a:fillRect/>
                </a:stretch>
              </p:blipFill>
              <p:spPr>
                <a:xfrm>
                  <a:off x="4573231" y="3965628"/>
                  <a:ext cx="86760" cy="37080"/>
                </a:xfrm>
                <a:prstGeom prst="rect">
                  <a:avLst/>
                </a:prstGeom>
              </p:spPr>
            </p:pic>
          </mc:Fallback>
        </mc:AlternateContent>
      </p:grpSp>
    </p:spTree>
    <p:extLst>
      <p:ext uri="{BB962C8B-B14F-4D97-AF65-F5344CB8AC3E}">
        <p14:creationId xmlns:p14="http://schemas.microsoft.com/office/powerpoint/2010/main" val="265904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975E2B33-BAA6-68BA-5C12-80C162A41505}"/>
              </a:ext>
            </a:extLst>
          </p:cNvPr>
          <p:cNvSpPr txBox="1"/>
          <p:nvPr/>
        </p:nvSpPr>
        <p:spPr>
          <a:xfrm>
            <a:off x="452973" y="3498420"/>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5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B8EA2C0-A645-5A47-AE79-C0F5DA56F785}"/>
                  </a:ext>
                </a:extLst>
              </p14:cNvPr>
              <p14:cNvContentPartPr/>
              <p14:nvPr/>
            </p14:nvContentPartPr>
            <p14:xfrm>
              <a:off x="469800" y="349200"/>
              <a:ext cx="10471680" cy="6388560"/>
            </p14:xfrm>
          </p:contentPart>
        </mc:Choice>
        <mc:Fallback xmlns="">
          <p:pic>
            <p:nvPicPr>
              <p:cNvPr id="2" name="Ink 1">
                <a:extLst>
                  <a:ext uri="{FF2B5EF4-FFF2-40B4-BE49-F238E27FC236}">
                    <a16:creationId xmlns:a16="http://schemas.microsoft.com/office/drawing/2014/main" id="{5B8EA2C0-A645-5A47-AE79-C0F5DA56F785}"/>
                  </a:ext>
                </a:extLst>
              </p:cNvPr>
              <p:cNvPicPr/>
              <p:nvPr/>
            </p:nvPicPr>
            <p:blipFill>
              <a:blip r:embed="rId3"/>
              <a:stretch>
                <a:fillRect/>
              </a:stretch>
            </p:blipFill>
            <p:spPr>
              <a:xfrm>
                <a:off x="460440" y="339840"/>
                <a:ext cx="10490400" cy="6407280"/>
              </a:xfrm>
              <a:prstGeom prst="rect">
                <a:avLst/>
              </a:prstGeom>
            </p:spPr>
          </p:pic>
        </mc:Fallback>
      </mc:AlternateContent>
    </p:spTree>
    <p:extLst>
      <p:ext uri="{BB962C8B-B14F-4D97-AF65-F5344CB8AC3E}">
        <p14:creationId xmlns:p14="http://schemas.microsoft.com/office/powerpoint/2010/main" val="88138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11567</TotalTime>
  <Words>2694</Words>
  <Application>Microsoft Office PowerPoint</Application>
  <PresentationFormat>Widescreen</PresentationFormat>
  <Paragraphs>390</Paragraphs>
  <Slides>38</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72</vt:lpstr>
      <vt:lpstr>Arial</vt:lpstr>
      <vt:lpstr>Arial Black</vt:lpstr>
      <vt:lpstr>Calibri</vt:lpstr>
      <vt:lpstr>Calibri Light</vt:lpstr>
      <vt:lpstr>Consolas</vt:lpstr>
      <vt:lpstr>Cooper Black</vt:lpstr>
      <vt:lpstr>Franklin Gothic Heavy</vt:lpstr>
      <vt:lpstr>Montserrat</vt:lpstr>
      <vt:lpstr>SAPRegular</vt:lpstr>
      <vt:lpstr>Segoe UI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Backing service instance</vt:lpstr>
      <vt:lpstr>BTP Service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719</cp:revision>
  <dcterms:created xsi:type="dcterms:W3CDTF">2016-07-10T03:33:26Z</dcterms:created>
  <dcterms:modified xsi:type="dcterms:W3CDTF">2023-02-20T13:25:16Z</dcterms:modified>
</cp:coreProperties>
</file>